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EDA61E3D-9CEA-4396-A253-F6CDFD342504}"/>
              </a:ext>
            </a:extLst>
          </p:cNvPr>
          <p:cNvGrpSpPr/>
          <p:nvPr/>
        </p:nvGrpSpPr>
        <p:grpSpPr>
          <a:xfrm>
            <a:off x="4143955" y="2284012"/>
            <a:ext cx="3904090" cy="2289976"/>
            <a:chOff x="4143955" y="2284012"/>
            <a:chExt cx="3904090" cy="2289976"/>
          </a:xfrm>
        </p:grpSpPr>
        <p:sp>
          <p:nvSpPr>
            <p:cNvPr id="5" name="Explosion: 14 Points 4">
              <a:extLst>
                <a:ext uri="{FF2B5EF4-FFF2-40B4-BE49-F238E27FC236}">
                  <a16:creationId xmlns:a16="http://schemas.microsoft.com/office/drawing/2014/main" id="{599D32C7-50D1-4C0F-9105-A49AF0F85969}"/>
                </a:ext>
              </a:extLst>
            </p:cNvPr>
            <p:cNvSpPr/>
            <p:nvPr/>
          </p:nvSpPr>
          <p:spPr>
            <a:xfrm>
              <a:off x="4143955" y="2284012"/>
              <a:ext cx="3904090" cy="2289976"/>
            </a:xfrm>
            <a:prstGeom prst="irregularSeal2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CDB25B1-523A-4BDA-AC36-132DBBF94D96}"/>
                </a:ext>
              </a:extLst>
            </p:cNvPr>
            <p:cNvSpPr txBox="1"/>
            <p:nvPr/>
          </p:nvSpPr>
          <p:spPr>
            <a:xfrm>
              <a:off x="5006671" y="2705725"/>
              <a:ext cx="2178657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latin typeface="Comic Sans MS" panose="030F0702030302020204" pitchFamily="66" charset="0"/>
                </a:rPr>
                <a:t>Autumn term</a:t>
              </a:r>
              <a:endParaRPr lang="en-GB" sz="4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3A06CBE-06CC-45A0-A229-FEC54B05300D}"/>
              </a:ext>
            </a:extLst>
          </p:cNvPr>
          <p:cNvGrpSpPr/>
          <p:nvPr/>
        </p:nvGrpSpPr>
        <p:grpSpPr>
          <a:xfrm>
            <a:off x="62947" y="11356"/>
            <a:ext cx="2671638" cy="1793122"/>
            <a:chOff x="76861" y="1462660"/>
            <a:chExt cx="2671638" cy="1793122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95E3E5FE-FD17-4B67-8FEB-F7075F60EB63}"/>
                </a:ext>
              </a:extLst>
            </p:cNvPr>
            <p:cNvSpPr/>
            <p:nvPr/>
          </p:nvSpPr>
          <p:spPr>
            <a:xfrm>
              <a:off x="76861" y="1501456"/>
              <a:ext cx="2671638" cy="175432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46BB991-33F9-4695-BD4B-D09BD36BFF14}"/>
                </a:ext>
              </a:extLst>
            </p:cNvPr>
            <p:cNvSpPr txBox="1"/>
            <p:nvPr/>
          </p:nvSpPr>
          <p:spPr>
            <a:xfrm>
              <a:off x="127883" y="1462660"/>
              <a:ext cx="254176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omic Sans MS" panose="030F0702030302020204" pitchFamily="66" charset="0"/>
                </a:rPr>
                <a:t>Art</a:t>
              </a:r>
            </a:p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We will be learning how to become good drawers and different ways we can use a pencil.  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4B54CD2-15AE-4BF5-8DD0-2AEB8FED23FA}"/>
              </a:ext>
            </a:extLst>
          </p:cNvPr>
          <p:cNvGrpSpPr/>
          <p:nvPr/>
        </p:nvGrpSpPr>
        <p:grpSpPr>
          <a:xfrm>
            <a:off x="62947" y="5293494"/>
            <a:ext cx="2671638" cy="1554019"/>
            <a:chOff x="277633" y="4893116"/>
            <a:chExt cx="2671638" cy="1554019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49A859E-307B-4DDF-977E-7ACFF0246724}"/>
                </a:ext>
              </a:extLst>
            </p:cNvPr>
            <p:cNvSpPr/>
            <p:nvPr/>
          </p:nvSpPr>
          <p:spPr>
            <a:xfrm>
              <a:off x="277633" y="4893116"/>
              <a:ext cx="2671638" cy="1477328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85926B9-341E-4953-BAD3-4551C82BC7AE}"/>
                </a:ext>
              </a:extLst>
            </p:cNvPr>
            <p:cNvSpPr txBox="1"/>
            <p:nvPr/>
          </p:nvSpPr>
          <p:spPr>
            <a:xfrm>
              <a:off x="333954" y="4969807"/>
              <a:ext cx="2541767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omic Sans MS" panose="030F0702030302020204" pitchFamily="66" charset="0"/>
                </a:rPr>
                <a:t>Science</a:t>
              </a:r>
            </a:p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We will be learning about seasonal changes in autumn and winter.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94D2E24-7874-4BAC-B208-E715E073F650}"/>
              </a:ext>
            </a:extLst>
          </p:cNvPr>
          <p:cNvGrpSpPr/>
          <p:nvPr/>
        </p:nvGrpSpPr>
        <p:grpSpPr>
          <a:xfrm>
            <a:off x="9401094" y="5251612"/>
            <a:ext cx="2671638" cy="1561091"/>
            <a:chOff x="9064487" y="5174150"/>
            <a:chExt cx="2671638" cy="1561091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6D6A30ED-9687-44B7-884C-7387449F58E8}"/>
                </a:ext>
              </a:extLst>
            </p:cNvPr>
            <p:cNvSpPr/>
            <p:nvPr/>
          </p:nvSpPr>
          <p:spPr>
            <a:xfrm>
              <a:off x="9064487" y="5174150"/>
              <a:ext cx="2671638" cy="150997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75F3B3-5F36-4F84-9D8A-E4E80518E78B}"/>
                </a:ext>
              </a:extLst>
            </p:cNvPr>
            <p:cNvSpPr txBox="1"/>
            <p:nvPr/>
          </p:nvSpPr>
          <p:spPr>
            <a:xfrm>
              <a:off x="9064487" y="5257913"/>
              <a:ext cx="2671638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omic Sans MS" panose="030F0702030302020204" pitchFamily="66" charset="0"/>
                </a:rPr>
                <a:t>Forest</a:t>
              </a:r>
            </a:p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We will be learning about the signs of autumn and animal homes.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06F5C22-2460-4940-9F3F-F37DD415CAA0}"/>
              </a:ext>
            </a:extLst>
          </p:cNvPr>
          <p:cNvGrpSpPr/>
          <p:nvPr/>
        </p:nvGrpSpPr>
        <p:grpSpPr>
          <a:xfrm>
            <a:off x="1256370" y="3631593"/>
            <a:ext cx="2671638" cy="1515223"/>
            <a:chOff x="1281485" y="3339548"/>
            <a:chExt cx="2671638" cy="1515223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A2DB97D-3734-44D2-927F-B9687ED909DC}"/>
                </a:ext>
              </a:extLst>
            </p:cNvPr>
            <p:cNvSpPr/>
            <p:nvPr/>
          </p:nvSpPr>
          <p:spPr>
            <a:xfrm>
              <a:off x="1281485" y="3339548"/>
              <a:ext cx="2671638" cy="1476877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27B682C-6781-4491-9EBE-E8E9B328AD84}"/>
                </a:ext>
              </a:extLst>
            </p:cNvPr>
            <p:cNvSpPr txBox="1"/>
            <p:nvPr/>
          </p:nvSpPr>
          <p:spPr>
            <a:xfrm>
              <a:off x="1281485" y="3377443"/>
              <a:ext cx="2671638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omic Sans MS" panose="030F0702030302020204" pitchFamily="66" charset="0"/>
                </a:rPr>
                <a:t>Design and technology</a:t>
              </a:r>
            </a:p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We will be learning about different methods of construction. 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BC7CBC2-D042-4EB0-95CF-6FDF7ADD7945}"/>
              </a:ext>
            </a:extLst>
          </p:cNvPr>
          <p:cNvGrpSpPr/>
          <p:nvPr/>
        </p:nvGrpSpPr>
        <p:grpSpPr>
          <a:xfrm>
            <a:off x="6209060" y="4616639"/>
            <a:ext cx="2671638" cy="1353709"/>
            <a:chOff x="6118530" y="4635452"/>
            <a:chExt cx="2671638" cy="1353709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BDB17CF7-2F3B-419E-B267-1320754AAB1E}"/>
                </a:ext>
              </a:extLst>
            </p:cNvPr>
            <p:cNvSpPr/>
            <p:nvPr/>
          </p:nvSpPr>
          <p:spPr>
            <a:xfrm>
              <a:off x="6118530" y="4635452"/>
              <a:ext cx="2671638" cy="1353709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24D9FA-1506-4AB3-9DB2-FFC201275671}"/>
                </a:ext>
              </a:extLst>
            </p:cNvPr>
            <p:cNvSpPr txBox="1"/>
            <p:nvPr/>
          </p:nvSpPr>
          <p:spPr>
            <a:xfrm>
              <a:off x="6183465" y="4765837"/>
              <a:ext cx="25417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omic Sans MS" panose="030F0702030302020204" pitchFamily="66" charset="0"/>
                </a:rPr>
                <a:t>PSHE</a:t>
              </a:r>
            </a:p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We will be coving the being me unit.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E86FBC1-DCAE-4AFF-8922-9D7706527E72}"/>
              </a:ext>
            </a:extLst>
          </p:cNvPr>
          <p:cNvGrpSpPr/>
          <p:nvPr/>
        </p:nvGrpSpPr>
        <p:grpSpPr>
          <a:xfrm>
            <a:off x="9276528" y="3608579"/>
            <a:ext cx="2684890" cy="1353709"/>
            <a:chOff x="9142676" y="3529899"/>
            <a:chExt cx="2684890" cy="1353709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F894719C-7673-4329-ADD7-C9782935A331}"/>
                </a:ext>
              </a:extLst>
            </p:cNvPr>
            <p:cNvSpPr/>
            <p:nvPr/>
          </p:nvSpPr>
          <p:spPr>
            <a:xfrm>
              <a:off x="9142676" y="3529899"/>
              <a:ext cx="2671638" cy="13537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0362498-CDEC-4747-A639-3D1D2CF80186}"/>
                </a:ext>
              </a:extLst>
            </p:cNvPr>
            <p:cNvSpPr txBox="1"/>
            <p:nvPr/>
          </p:nvSpPr>
          <p:spPr>
            <a:xfrm>
              <a:off x="9285799" y="3581031"/>
              <a:ext cx="25417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omic Sans MS" panose="030F0702030302020204" pitchFamily="66" charset="0"/>
                </a:rPr>
                <a:t>Computing </a:t>
              </a:r>
            </a:p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We will be learning how to navigate a simple </a:t>
              </a:r>
              <a:r>
                <a:rPr lang="en-US" dirty="0" err="1">
                  <a:latin typeface="Comic Sans MS" panose="030F0702030302020204" pitchFamily="66" charset="0"/>
                </a:rPr>
                <a:t>programme</a:t>
              </a:r>
              <a:r>
                <a:rPr lang="en-US" dirty="0">
                  <a:latin typeface="Comic Sans MS" panose="030F0702030302020204" pitchFamily="66" charset="0"/>
                </a:rPr>
                <a:t>.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3993AEA-6ECE-485A-ADA4-407A3EFDDEDF}"/>
              </a:ext>
            </a:extLst>
          </p:cNvPr>
          <p:cNvGrpSpPr/>
          <p:nvPr/>
        </p:nvGrpSpPr>
        <p:grpSpPr>
          <a:xfrm>
            <a:off x="9386846" y="90360"/>
            <a:ext cx="2671638" cy="1808026"/>
            <a:chOff x="5869388" y="166977"/>
            <a:chExt cx="2671638" cy="1808026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FA6B5139-D8AC-4DDA-82C0-07910121FF7D}"/>
                </a:ext>
              </a:extLst>
            </p:cNvPr>
            <p:cNvSpPr/>
            <p:nvPr/>
          </p:nvSpPr>
          <p:spPr>
            <a:xfrm>
              <a:off x="5869388" y="166977"/>
              <a:ext cx="2671638" cy="1771181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98DB92F-F6EA-4AE7-B3A4-F592D335C783}"/>
                </a:ext>
              </a:extLst>
            </p:cNvPr>
            <p:cNvSpPr txBox="1"/>
            <p:nvPr/>
          </p:nvSpPr>
          <p:spPr>
            <a:xfrm>
              <a:off x="5951224" y="199789"/>
              <a:ext cx="2492736" cy="1775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omic Sans MS" panose="030F0702030302020204" pitchFamily="66" charset="0"/>
                </a:rPr>
                <a:t>Literacy</a:t>
              </a:r>
            </a:p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We will be starting with ‘We’re going on a bear hunt’ and moving onto ‘Rosie’s walk’.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C9FF202-1496-42D4-9F04-4424C27FDC9A}"/>
              </a:ext>
            </a:extLst>
          </p:cNvPr>
          <p:cNvGrpSpPr/>
          <p:nvPr/>
        </p:nvGrpSpPr>
        <p:grpSpPr>
          <a:xfrm>
            <a:off x="3105528" y="5185162"/>
            <a:ext cx="2671638" cy="1353709"/>
            <a:chOff x="3114924" y="5334011"/>
            <a:chExt cx="2671638" cy="1353709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7D8B13A6-E5FB-483E-A6FA-8806CFDFC59B}"/>
                </a:ext>
              </a:extLst>
            </p:cNvPr>
            <p:cNvSpPr/>
            <p:nvPr/>
          </p:nvSpPr>
          <p:spPr>
            <a:xfrm>
              <a:off x="3114924" y="5334011"/>
              <a:ext cx="2671638" cy="135370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91E0667-4230-4ABC-B232-AB4DA66BD1D3}"/>
                </a:ext>
              </a:extLst>
            </p:cNvPr>
            <p:cNvSpPr txBox="1"/>
            <p:nvPr/>
          </p:nvSpPr>
          <p:spPr>
            <a:xfrm>
              <a:off x="3214977" y="5366002"/>
              <a:ext cx="25417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omic Sans MS" panose="030F0702030302020204" pitchFamily="66" charset="0"/>
                </a:rPr>
                <a:t>Religious education </a:t>
              </a:r>
            </a:p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We will be learning about what Christians believe God is like.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F61EB70-BD72-40EB-9257-CCE68FE2D2B3}"/>
              </a:ext>
            </a:extLst>
          </p:cNvPr>
          <p:cNvGrpSpPr/>
          <p:nvPr/>
        </p:nvGrpSpPr>
        <p:grpSpPr>
          <a:xfrm>
            <a:off x="298902" y="2075291"/>
            <a:ext cx="2728293" cy="1353709"/>
            <a:chOff x="228268" y="71056"/>
            <a:chExt cx="2728293" cy="1353709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9C31A8B3-39B3-4EBE-B4E7-5D2220903F86}"/>
                </a:ext>
              </a:extLst>
            </p:cNvPr>
            <p:cNvSpPr/>
            <p:nvPr/>
          </p:nvSpPr>
          <p:spPr>
            <a:xfrm>
              <a:off x="284923" y="71056"/>
              <a:ext cx="2671638" cy="13537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F1EF35A-D6E0-4A50-B416-A6FCBAF9A457}"/>
                </a:ext>
              </a:extLst>
            </p:cNvPr>
            <p:cNvSpPr txBox="1"/>
            <p:nvPr/>
          </p:nvSpPr>
          <p:spPr>
            <a:xfrm>
              <a:off x="228268" y="185640"/>
              <a:ext cx="25417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omic Sans MS" panose="030F0702030302020204" pitchFamily="66" charset="0"/>
                </a:rPr>
                <a:t>Geography</a:t>
              </a:r>
            </a:p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We will be learning about where we live and the local area.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DC01054-0225-4B36-A1B6-D920F9B37A74}"/>
              </a:ext>
            </a:extLst>
          </p:cNvPr>
          <p:cNvGrpSpPr/>
          <p:nvPr/>
        </p:nvGrpSpPr>
        <p:grpSpPr>
          <a:xfrm>
            <a:off x="2978760" y="542831"/>
            <a:ext cx="2671638" cy="1353709"/>
            <a:chOff x="3142090" y="930301"/>
            <a:chExt cx="2671638" cy="1353709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E9DED250-79CE-4DC3-A97E-9816C9B6B682}"/>
                </a:ext>
              </a:extLst>
            </p:cNvPr>
            <p:cNvSpPr/>
            <p:nvPr/>
          </p:nvSpPr>
          <p:spPr>
            <a:xfrm>
              <a:off x="3142090" y="930301"/>
              <a:ext cx="2671638" cy="1353709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B45EAAF-3FDD-4832-9FDF-505BBCF2B696}"/>
                </a:ext>
              </a:extLst>
            </p:cNvPr>
            <p:cNvSpPr txBox="1"/>
            <p:nvPr/>
          </p:nvSpPr>
          <p:spPr>
            <a:xfrm>
              <a:off x="3214315" y="1006992"/>
              <a:ext cx="25417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 err="1">
                  <a:latin typeface="Comic Sans MS" panose="030F0702030302020204" pitchFamily="66" charset="0"/>
                </a:rPr>
                <a:t>Maths</a:t>
              </a:r>
              <a:r>
                <a:rPr lang="en-US" b="1" u="sng" dirty="0">
                  <a:latin typeface="Comic Sans MS" panose="030F0702030302020204" pitchFamily="66" charset="0"/>
                </a:rPr>
                <a:t> </a:t>
              </a:r>
            </a:p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We will be learning about place value within 10.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AE6AE7A-189D-47EB-BE96-F455D80133F1}"/>
              </a:ext>
            </a:extLst>
          </p:cNvPr>
          <p:cNvGrpSpPr/>
          <p:nvPr/>
        </p:nvGrpSpPr>
        <p:grpSpPr>
          <a:xfrm>
            <a:off x="8132863" y="2066666"/>
            <a:ext cx="2671638" cy="1353709"/>
            <a:chOff x="8319714" y="1949502"/>
            <a:chExt cx="2671638" cy="1353709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25F46631-0901-4D6A-99A6-2545ACFCBE0C}"/>
                </a:ext>
              </a:extLst>
            </p:cNvPr>
            <p:cNvSpPr/>
            <p:nvPr/>
          </p:nvSpPr>
          <p:spPr>
            <a:xfrm>
              <a:off x="8319714" y="1949502"/>
              <a:ext cx="2671638" cy="1353709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758AD2B-D541-4F8C-A5BB-31DD7E992452}"/>
                </a:ext>
              </a:extLst>
            </p:cNvPr>
            <p:cNvSpPr txBox="1"/>
            <p:nvPr/>
          </p:nvSpPr>
          <p:spPr>
            <a:xfrm>
              <a:off x="8384650" y="1980675"/>
              <a:ext cx="25417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omic Sans MS" panose="030F0702030302020204" pitchFamily="66" charset="0"/>
                </a:rPr>
                <a:t>Music</a:t>
              </a:r>
            </a:p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We will be learning about keeping a beat. 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D3FDDE3-47DD-4152-BF3B-72CC40EB1836}"/>
              </a:ext>
            </a:extLst>
          </p:cNvPr>
          <p:cNvGrpSpPr/>
          <p:nvPr/>
        </p:nvGrpSpPr>
        <p:grpSpPr>
          <a:xfrm>
            <a:off x="6273995" y="140998"/>
            <a:ext cx="2671638" cy="1353709"/>
            <a:chOff x="9142676" y="324557"/>
            <a:chExt cx="2671638" cy="1353709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B3FCC918-F15D-4977-B1F8-4DA21EA3B544}"/>
                </a:ext>
              </a:extLst>
            </p:cNvPr>
            <p:cNvSpPr/>
            <p:nvPr/>
          </p:nvSpPr>
          <p:spPr>
            <a:xfrm>
              <a:off x="9142676" y="324557"/>
              <a:ext cx="2671638" cy="135370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CA51C0E-7880-4D29-AF08-ADD6E6C1D38A}"/>
                </a:ext>
              </a:extLst>
            </p:cNvPr>
            <p:cNvSpPr txBox="1"/>
            <p:nvPr/>
          </p:nvSpPr>
          <p:spPr>
            <a:xfrm>
              <a:off x="9251344" y="396558"/>
              <a:ext cx="25417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>
                  <a:latin typeface="Comic Sans MS" panose="030F0702030302020204" pitchFamily="66" charset="0"/>
                </a:rPr>
                <a:t>Physical education </a:t>
              </a:r>
            </a:p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We will be playing football and focusing on controlling a ball. 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677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B69F88B1B4D54E8329C3A0C7EDC4EB" ma:contentTypeVersion="16" ma:contentTypeDescription="Create a new document." ma:contentTypeScope="" ma:versionID="6eeb4e691b48e552f3d0df0d5774291d">
  <xsd:schema xmlns:xsd="http://www.w3.org/2001/XMLSchema" xmlns:xs="http://www.w3.org/2001/XMLSchema" xmlns:p="http://schemas.microsoft.com/office/2006/metadata/properties" xmlns:ns3="6b634717-77fd-44d3-a6ff-1b22c63dee6b" xmlns:ns4="6583b016-0b2d-406a-b7cf-89e9c285faa0" targetNamespace="http://schemas.microsoft.com/office/2006/metadata/properties" ma:root="true" ma:fieldsID="e40170e3b9ba248dd90b8992b0418a5f" ns3:_="" ns4:_="">
    <xsd:import namespace="6b634717-77fd-44d3-a6ff-1b22c63dee6b"/>
    <xsd:import namespace="6583b016-0b2d-406a-b7cf-89e9c285fa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ObjectDetectorVersions" minOccurs="0"/>
                <xsd:element ref="ns3:MediaServiceSystemTag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34717-77fd-44d3-a6ff-1b22c63dee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83b016-0b2d-406a-b7cf-89e9c285fa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b634717-77fd-44d3-a6ff-1b22c63dee6b" xsi:nil="true"/>
  </documentManagement>
</p:properties>
</file>

<file path=customXml/itemProps1.xml><?xml version="1.0" encoding="utf-8"?>
<ds:datastoreItem xmlns:ds="http://schemas.openxmlformats.org/officeDocument/2006/customXml" ds:itemID="{1C3FB3C6-CF91-4F58-8A11-520994D9B1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634717-77fd-44d3-a6ff-1b22c63dee6b"/>
    <ds:schemaRef ds:uri="6583b016-0b2d-406a-b7cf-89e9c285fa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E7B7E4-2A35-4076-952C-E16E2086AD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56B803-65BA-46B6-BA86-32B0B9A422A9}">
  <ds:schemaRefs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6583b016-0b2d-406a-b7cf-89e9c285faa0"/>
    <ds:schemaRef ds:uri="6b634717-77fd-44d3-a6ff-1b22c63dee6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55</TotalTime>
  <Words>167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Comic Sans MS</vt:lpstr>
      <vt:lpstr>Trebuchet MS</vt:lpstr>
      <vt:lpstr>Tw Cen MT</vt:lpstr>
      <vt:lpstr>Circuit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Harper (Lanlivery Primary Academy)</dc:creator>
  <cp:lastModifiedBy>Lisa Harper (Lanlivery Primary Academy)</cp:lastModifiedBy>
  <cp:revision>6</cp:revision>
  <dcterms:created xsi:type="dcterms:W3CDTF">2024-09-22T13:49:35Z</dcterms:created>
  <dcterms:modified xsi:type="dcterms:W3CDTF">2024-09-22T14:44:46Z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0x010100A7B69F88B1B4D54E8329C3A0C7EDC4EB</vt:lpwstr>
  </property>
</Properties>
</file>