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0"/>
  </p:notesMasterIdLst>
  <p:sldIdLst>
    <p:sldId id="256" r:id="rId2"/>
    <p:sldId id="257" r:id="rId3"/>
    <p:sldId id="263" r:id="rId4"/>
    <p:sldId id="261" r:id="rId5"/>
    <p:sldId id="259" r:id="rId6"/>
    <p:sldId id="260" r:id="rId7"/>
    <p:sldId id="262"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80" d="100"/>
          <a:sy n="80" d="100"/>
        </p:scale>
        <p:origin x="6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80DCA-7BDA-4CAF-819E-D383FFA4107E}" type="datetimeFigureOut">
              <a:rPr lang="en-GB" smtClean="0"/>
              <a:t>30/05/2020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F65D8-879D-406F-AC09-055473588DC8}" type="slidenum">
              <a:rPr lang="en-GB" smtClean="0"/>
              <a:t>‹#›</a:t>
            </a:fld>
            <a:endParaRPr lang="en-GB" dirty="0"/>
          </a:p>
        </p:txBody>
      </p:sp>
    </p:spTree>
    <p:extLst>
      <p:ext uri="{BB962C8B-B14F-4D97-AF65-F5344CB8AC3E}">
        <p14:creationId xmlns:p14="http://schemas.microsoft.com/office/powerpoint/2010/main" val="234450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F60C6-D09C-4627-A040-1039E07BB21C}" type="datetime1">
              <a:rPr lang="en-US" smtClean="0"/>
              <a:t>5/30/2020</a:t>
            </a:fld>
            <a:endParaRPr lang="en-US" dirty="0"/>
          </a:p>
        </p:txBody>
      </p:sp>
      <p:sp>
        <p:nvSpPr>
          <p:cNvPr id="5" name="Footer Placeholder 4"/>
          <p:cNvSpPr>
            <a:spLocks noGrp="1"/>
          </p:cNvSpPr>
          <p:nvPr>
            <p:ph type="ftr" sz="quarter" idx="11"/>
          </p:nvPr>
        </p:nvSpPr>
        <p:spPr/>
        <p:txBody>
          <a:bodyPr/>
          <a:lstStyle/>
          <a:p>
            <a:r>
              <a:rPr lang="en-GB" dirty="0"/>
              <a:t>Don't forget to put photographs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B2A744F-5E43-4603-97D8-648EE2C29DDF}" type="datetime1">
              <a:rPr lang="en-US" smtClean="0"/>
              <a:t>5/30/2020</a:t>
            </a:fld>
            <a:endParaRPr lang="en-US" dirty="0"/>
          </a:p>
        </p:txBody>
      </p:sp>
      <p:sp>
        <p:nvSpPr>
          <p:cNvPr id="4" name="Footer Placeholder 3"/>
          <p:cNvSpPr>
            <a:spLocks noGrp="1"/>
          </p:cNvSpPr>
          <p:nvPr>
            <p:ph type="ftr" sz="quarter" idx="11"/>
          </p:nvPr>
        </p:nvSpPr>
        <p:spPr/>
        <p:txBody>
          <a:bodyPr/>
          <a:lstStyle/>
          <a:p>
            <a:r>
              <a:rPr lang="en-GB" dirty="0"/>
              <a:t>Don't forget to put photographs on tapestry.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36BD01-E40A-4367-97F1-9CAF02DAED35}" type="datetime1">
              <a:rPr lang="en-US" smtClean="0"/>
              <a:t>5/30/2020</a:t>
            </a:fld>
            <a:endParaRPr lang="en-US" dirty="0"/>
          </a:p>
        </p:txBody>
      </p:sp>
      <p:sp>
        <p:nvSpPr>
          <p:cNvPr id="5" name="Footer Placeholder 4"/>
          <p:cNvSpPr>
            <a:spLocks noGrp="1"/>
          </p:cNvSpPr>
          <p:nvPr>
            <p:ph type="ftr" sz="quarter" idx="11"/>
          </p:nvPr>
        </p:nvSpPr>
        <p:spPr/>
        <p:txBody>
          <a:bodyPr/>
          <a:lstStyle/>
          <a:p>
            <a:r>
              <a:rPr lang="en-GB" dirty="0"/>
              <a:t>Don't forget to put photographs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EE7799-777A-49CD-ABBD-2AA74081D81D}" type="datetime1">
              <a:rPr lang="en-US" smtClean="0"/>
              <a:t>5/30/2020</a:t>
            </a:fld>
            <a:endParaRPr lang="en-US" dirty="0"/>
          </a:p>
        </p:txBody>
      </p:sp>
      <p:sp>
        <p:nvSpPr>
          <p:cNvPr id="5" name="Footer Placeholder 4"/>
          <p:cNvSpPr>
            <a:spLocks noGrp="1"/>
          </p:cNvSpPr>
          <p:nvPr>
            <p:ph type="ftr" sz="quarter" idx="11"/>
          </p:nvPr>
        </p:nvSpPr>
        <p:spPr/>
        <p:txBody>
          <a:bodyPr/>
          <a:lstStyle/>
          <a:p>
            <a:r>
              <a:rPr lang="en-GB" dirty="0"/>
              <a:t>Don't forget to put photographs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65457-0DE2-4E54-AE18-AFB58BB965EA}" type="datetime1">
              <a:rPr lang="en-US" smtClean="0"/>
              <a:t>5/30/2020</a:t>
            </a:fld>
            <a:endParaRPr lang="en-US" dirty="0"/>
          </a:p>
        </p:txBody>
      </p:sp>
      <p:sp>
        <p:nvSpPr>
          <p:cNvPr id="5" name="Footer Placeholder 4"/>
          <p:cNvSpPr>
            <a:spLocks noGrp="1"/>
          </p:cNvSpPr>
          <p:nvPr>
            <p:ph type="ftr" sz="quarter" idx="11"/>
          </p:nvPr>
        </p:nvSpPr>
        <p:spPr/>
        <p:txBody>
          <a:bodyPr/>
          <a:lstStyle/>
          <a:p>
            <a:r>
              <a:rPr lang="en-GB" dirty="0"/>
              <a:t>Don't forget to put photographs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B5147-D0D6-4CCC-95AA-BAE1482139CF}" type="datetime1">
              <a:rPr lang="en-US" smtClean="0"/>
              <a:t>5/30/2020</a:t>
            </a:fld>
            <a:endParaRPr lang="en-US" dirty="0"/>
          </a:p>
        </p:txBody>
      </p:sp>
      <p:sp>
        <p:nvSpPr>
          <p:cNvPr id="5" name="Footer Placeholder 4"/>
          <p:cNvSpPr>
            <a:spLocks noGrp="1"/>
          </p:cNvSpPr>
          <p:nvPr>
            <p:ph type="ftr" sz="quarter" idx="11"/>
          </p:nvPr>
        </p:nvSpPr>
        <p:spPr/>
        <p:txBody>
          <a:bodyPr/>
          <a:lstStyle/>
          <a:p>
            <a:r>
              <a:rPr lang="en-GB" dirty="0"/>
              <a:t>Don't forget to put photographs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D3C5F-618C-4997-83A9-80C771B8CC4E}" type="datetime1">
              <a:rPr lang="en-US" smtClean="0"/>
              <a:t>5/30/2020</a:t>
            </a:fld>
            <a:endParaRPr lang="en-US" dirty="0"/>
          </a:p>
        </p:txBody>
      </p:sp>
      <p:sp>
        <p:nvSpPr>
          <p:cNvPr id="5" name="Footer Placeholder 4"/>
          <p:cNvSpPr>
            <a:spLocks noGrp="1"/>
          </p:cNvSpPr>
          <p:nvPr>
            <p:ph type="ftr" sz="quarter" idx="11"/>
          </p:nvPr>
        </p:nvSpPr>
        <p:spPr/>
        <p:txBody>
          <a:bodyPr/>
          <a:lstStyle/>
          <a:p>
            <a:r>
              <a:rPr lang="en-GB" dirty="0"/>
              <a:t>Don't forget to put photographs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53D35-985C-4E97-900A-946CA443D703}" type="datetime1">
              <a:rPr lang="en-US" smtClean="0"/>
              <a:t>5/30/2020</a:t>
            </a:fld>
            <a:endParaRPr lang="en-US" dirty="0"/>
          </a:p>
        </p:txBody>
      </p:sp>
      <p:sp>
        <p:nvSpPr>
          <p:cNvPr id="5" name="Footer Placeholder 4"/>
          <p:cNvSpPr>
            <a:spLocks noGrp="1"/>
          </p:cNvSpPr>
          <p:nvPr>
            <p:ph type="ftr" sz="quarter" idx="11"/>
          </p:nvPr>
        </p:nvSpPr>
        <p:spPr/>
        <p:txBody>
          <a:bodyPr/>
          <a:lstStyle/>
          <a:p>
            <a:r>
              <a:rPr lang="en-GB" dirty="0"/>
              <a:t>Don't forget to put photographs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FDBDA5-E9D0-43BC-998E-D0D92069F25F}" type="datetime1">
              <a:rPr lang="en-US" smtClean="0"/>
              <a:t>5/30/2020</a:t>
            </a:fld>
            <a:endParaRPr lang="en-US" dirty="0"/>
          </a:p>
        </p:txBody>
      </p:sp>
      <p:sp>
        <p:nvSpPr>
          <p:cNvPr id="5" name="Footer Placeholder 4"/>
          <p:cNvSpPr>
            <a:spLocks noGrp="1"/>
          </p:cNvSpPr>
          <p:nvPr>
            <p:ph type="ftr" sz="quarter" idx="11"/>
          </p:nvPr>
        </p:nvSpPr>
        <p:spPr/>
        <p:txBody>
          <a:bodyPr/>
          <a:lstStyle/>
          <a:p>
            <a:r>
              <a:rPr lang="en-GB" dirty="0"/>
              <a:t>Don't forget to put photographs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C571F-439B-4BC0-8F9E-7896F3F02FB9}" type="datetime1">
              <a:rPr lang="en-US" smtClean="0"/>
              <a:t>5/30/2020</a:t>
            </a:fld>
            <a:endParaRPr lang="en-US" dirty="0"/>
          </a:p>
        </p:txBody>
      </p:sp>
      <p:sp>
        <p:nvSpPr>
          <p:cNvPr id="5" name="Footer Placeholder 4"/>
          <p:cNvSpPr>
            <a:spLocks noGrp="1"/>
          </p:cNvSpPr>
          <p:nvPr>
            <p:ph type="ftr" sz="quarter" idx="11"/>
          </p:nvPr>
        </p:nvSpPr>
        <p:spPr/>
        <p:txBody>
          <a:bodyPr/>
          <a:lstStyle/>
          <a:p>
            <a:r>
              <a:rPr lang="en-GB" dirty="0"/>
              <a:t>Don't forget to put photographs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4869BE-6D45-4DB8-B3BE-6459361C4EF9}" type="datetime1">
              <a:rPr lang="en-US" smtClean="0"/>
              <a:t>5/30/2020</a:t>
            </a:fld>
            <a:endParaRPr lang="en-US" dirty="0"/>
          </a:p>
        </p:txBody>
      </p:sp>
      <p:sp>
        <p:nvSpPr>
          <p:cNvPr id="5" name="Footer Placeholder 4"/>
          <p:cNvSpPr>
            <a:spLocks noGrp="1"/>
          </p:cNvSpPr>
          <p:nvPr>
            <p:ph type="ftr" sz="quarter" idx="11"/>
          </p:nvPr>
        </p:nvSpPr>
        <p:spPr/>
        <p:txBody>
          <a:bodyPr/>
          <a:lstStyle/>
          <a:p>
            <a:r>
              <a:rPr lang="en-GB" dirty="0"/>
              <a:t>Don't forget to put photographs on tapestry.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6D4874-3F09-4398-A095-21F5C397B3BC}" type="datetime1">
              <a:rPr lang="en-US" smtClean="0"/>
              <a:t>5/30/2020</a:t>
            </a:fld>
            <a:endParaRPr lang="en-US" dirty="0"/>
          </a:p>
        </p:txBody>
      </p:sp>
      <p:sp>
        <p:nvSpPr>
          <p:cNvPr id="6" name="Footer Placeholder 5"/>
          <p:cNvSpPr>
            <a:spLocks noGrp="1"/>
          </p:cNvSpPr>
          <p:nvPr>
            <p:ph type="ftr" sz="quarter" idx="11"/>
          </p:nvPr>
        </p:nvSpPr>
        <p:spPr/>
        <p:txBody>
          <a:bodyPr/>
          <a:lstStyle/>
          <a:p>
            <a:r>
              <a:rPr lang="en-GB" dirty="0"/>
              <a:t>Don't forget to put photographs on tapestry.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626D7E-35F6-4537-88DC-2BA25BD534FF}" type="datetime1">
              <a:rPr lang="en-US" smtClean="0"/>
              <a:t>5/30/2020</a:t>
            </a:fld>
            <a:endParaRPr lang="en-US" dirty="0"/>
          </a:p>
        </p:txBody>
      </p:sp>
      <p:sp>
        <p:nvSpPr>
          <p:cNvPr id="8" name="Footer Placeholder 7"/>
          <p:cNvSpPr>
            <a:spLocks noGrp="1"/>
          </p:cNvSpPr>
          <p:nvPr>
            <p:ph type="ftr" sz="quarter" idx="11"/>
          </p:nvPr>
        </p:nvSpPr>
        <p:spPr/>
        <p:txBody>
          <a:bodyPr/>
          <a:lstStyle/>
          <a:p>
            <a:r>
              <a:rPr lang="en-GB" dirty="0"/>
              <a:t>Don't forget to put photographs on tapestry.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B2586A-C1F4-4FDC-8BB6-2405E3F92362}" type="datetime1">
              <a:rPr lang="en-US" smtClean="0"/>
              <a:t>5/30/2020</a:t>
            </a:fld>
            <a:endParaRPr lang="en-US" dirty="0"/>
          </a:p>
        </p:txBody>
      </p:sp>
      <p:sp>
        <p:nvSpPr>
          <p:cNvPr id="4" name="Footer Placeholder 3"/>
          <p:cNvSpPr>
            <a:spLocks noGrp="1"/>
          </p:cNvSpPr>
          <p:nvPr>
            <p:ph type="ftr" sz="quarter" idx="11"/>
          </p:nvPr>
        </p:nvSpPr>
        <p:spPr/>
        <p:txBody>
          <a:bodyPr/>
          <a:lstStyle/>
          <a:p>
            <a:r>
              <a:rPr lang="en-GB" dirty="0"/>
              <a:t>Don't forget to put photographs on tapestry.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7CC28-CDC4-4DE4-8733-F880533710ED}" type="datetime1">
              <a:rPr lang="en-US" smtClean="0"/>
              <a:t>5/30/2020</a:t>
            </a:fld>
            <a:endParaRPr lang="en-US" dirty="0"/>
          </a:p>
        </p:txBody>
      </p:sp>
      <p:sp>
        <p:nvSpPr>
          <p:cNvPr id="3" name="Footer Placeholder 2"/>
          <p:cNvSpPr>
            <a:spLocks noGrp="1"/>
          </p:cNvSpPr>
          <p:nvPr>
            <p:ph type="ftr" sz="quarter" idx="11"/>
          </p:nvPr>
        </p:nvSpPr>
        <p:spPr/>
        <p:txBody>
          <a:bodyPr/>
          <a:lstStyle/>
          <a:p>
            <a:r>
              <a:rPr lang="en-GB" dirty="0"/>
              <a:t>Don't forget to put photographs on tapestry.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6A3113-C8E5-42CD-AC50-51E7F79004F7}" type="datetime1">
              <a:rPr lang="en-US" smtClean="0"/>
              <a:t>5/30/2020</a:t>
            </a:fld>
            <a:endParaRPr lang="en-US" dirty="0"/>
          </a:p>
        </p:txBody>
      </p:sp>
      <p:sp>
        <p:nvSpPr>
          <p:cNvPr id="6" name="Footer Placeholder 5"/>
          <p:cNvSpPr>
            <a:spLocks noGrp="1"/>
          </p:cNvSpPr>
          <p:nvPr>
            <p:ph type="ftr" sz="quarter" idx="11"/>
          </p:nvPr>
        </p:nvSpPr>
        <p:spPr/>
        <p:txBody>
          <a:bodyPr/>
          <a:lstStyle/>
          <a:p>
            <a:r>
              <a:rPr lang="en-GB" dirty="0"/>
              <a:t>Don't forget to put photographs on tapestry.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77E1BA-D9CE-49AE-9066-90EED6C231EE}" type="datetime1">
              <a:rPr lang="en-US" smtClean="0"/>
              <a:t>5/30/2020</a:t>
            </a:fld>
            <a:endParaRPr lang="en-US" dirty="0"/>
          </a:p>
        </p:txBody>
      </p:sp>
      <p:sp>
        <p:nvSpPr>
          <p:cNvPr id="6" name="Footer Placeholder 5"/>
          <p:cNvSpPr>
            <a:spLocks noGrp="1"/>
          </p:cNvSpPr>
          <p:nvPr>
            <p:ph type="ftr" sz="quarter" idx="11"/>
          </p:nvPr>
        </p:nvSpPr>
        <p:spPr/>
        <p:txBody>
          <a:bodyPr/>
          <a:lstStyle/>
          <a:p>
            <a:r>
              <a:rPr lang="en-GB" dirty="0"/>
              <a:t>Don't forget to put photographs on tapestry.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F94C10A-2171-44AC-BF8C-774D35068D16}" type="datetime1">
              <a:rPr lang="en-US" smtClean="0"/>
              <a:t>5/30/2020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GB" dirty="0"/>
              <a:t>Don't forget to put photographs on tapestry. </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rickweb.co.u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6921-08CC-4F65-A30A-EF30DE759493}"/>
              </a:ext>
            </a:extLst>
          </p:cNvPr>
          <p:cNvSpPr>
            <a:spLocks noGrp="1"/>
          </p:cNvSpPr>
          <p:nvPr>
            <p:ph type="ctrTitle"/>
          </p:nvPr>
        </p:nvSpPr>
        <p:spPr>
          <a:xfrm>
            <a:off x="684211" y="685799"/>
            <a:ext cx="10987836" cy="2971801"/>
          </a:xfrm>
        </p:spPr>
        <p:txBody>
          <a:bodyPr>
            <a:normAutofit/>
          </a:bodyPr>
          <a:lstStyle/>
          <a:p>
            <a:r>
              <a:rPr lang="en-GB" dirty="0"/>
              <a:t>5 days of fun challenges </a:t>
            </a:r>
            <a:br>
              <a:rPr lang="en-GB" dirty="0"/>
            </a:br>
            <a:r>
              <a:rPr lang="en-GB" dirty="0"/>
              <a:t>For Reception and Pre-school</a:t>
            </a:r>
          </a:p>
        </p:txBody>
      </p:sp>
      <p:sp>
        <p:nvSpPr>
          <p:cNvPr id="3" name="Subtitle 2">
            <a:extLst>
              <a:ext uri="{FF2B5EF4-FFF2-40B4-BE49-F238E27FC236}">
                <a16:creationId xmlns:a16="http://schemas.microsoft.com/office/drawing/2014/main" id="{C5D8CF0B-DFD4-4416-A3E1-74C0F070B15B}"/>
              </a:ext>
            </a:extLst>
          </p:cNvPr>
          <p:cNvSpPr>
            <a:spLocks noGrp="1"/>
          </p:cNvSpPr>
          <p:nvPr>
            <p:ph type="subTitle" idx="1"/>
          </p:nvPr>
        </p:nvSpPr>
        <p:spPr/>
        <p:txBody>
          <a:bodyPr/>
          <a:lstStyle/>
          <a:p>
            <a:r>
              <a:rPr lang="en-GB" dirty="0"/>
              <a:t>By Lisa Harper 1/6/20</a:t>
            </a:r>
          </a:p>
        </p:txBody>
      </p:sp>
    </p:spTree>
    <p:extLst>
      <p:ext uri="{BB962C8B-B14F-4D97-AF65-F5344CB8AC3E}">
        <p14:creationId xmlns:p14="http://schemas.microsoft.com/office/powerpoint/2010/main" val="348805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20BD8E-9C7E-4C2C-A650-FB6B218E7B24}"/>
              </a:ext>
            </a:extLst>
          </p:cNvPr>
          <p:cNvSpPr txBox="1"/>
          <p:nvPr/>
        </p:nvSpPr>
        <p:spPr>
          <a:xfrm>
            <a:off x="263017" y="270086"/>
            <a:ext cx="11394862" cy="523220"/>
          </a:xfrm>
          <a:prstGeom prst="rect">
            <a:avLst/>
          </a:prstGeom>
          <a:noFill/>
        </p:spPr>
        <p:txBody>
          <a:bodyPr wrap="square" rtlCol="0">
            <a:spAutoFit/>
          </a:bodyPr>
          <a:lstStyle/>
          <a:p>
            <a:r>
              <a:rPr lang="en-GB" sz="2800" b="1" u="sng" dirty="0">
                <a:latin typeface="Comic Sans MS" panose="030F0702030302020204" pitchFamily="66" charset="0"/>
              </a:rPr>
              <a:t>Activity 1- Playdough underpants and alien </a:t>
            </a:r>
          </a:p>
        </p:txBody>
      </p:sp>
      <p:sp>
        <p:nvSpPr>
          <p:cNvPr id="3" name="TextBox 2">
            <a:extLst>
              <a:ext uri="{FF2B5EF4-FFF2-40B4-BE49-F238E27FC236}">
                <a16:creationId xmlns:a16="http://schemas.microsoft.com/office/drawing/2014/main" id="{FA1F9BB6-9178-40B0-A53C-DAFF192A98A1}"/>
              </a:ext>
            </a:extLst>
          </p:cNvPr>
          <p:cNvSpPr txBox="1"/>
          <p:nvPr/>
        </p:nvSpPr>
        <p:spPr>
          <a:xfrm>
            <a:off x="8876279" y="531696"/>
            <a:ext cx="2207656" cy="2308324"/>
          </a:xfrm>
          <a:prstGeom prst="rect">
            <a:avLst/>
          </a:prstGeom>
          <a:noFill/>
        </p:spPr>
        <p:txBody>
          <a:bodyPr wrap="none" rtlCol="0">
            <a:spAutoFit/>
          </a:bodyPr>
          <a:lstStyle/>
          <a:p>
            <a:r>
              <a:rPr lang="en-GB" sz="2400" dirty="0">
                <a:latin typeface="Comic Sans MS" panose="030F0702030302020204" pitchFamily="66" charset="0"/>
              </a:rPr>
              <a:t>What you will </a:t>
            </a:r>
          </a:p>
          <a:p>
            <a:r>
              <a:rPr lang="en-GB" sz="2400" dirty="0">
                <a:latin typeface="Comic Sans MS" panose="030F0702030302020204" pitchFamily="66" charset="0"/>
              </a:rPr>
              <a:t>Need:</a:t>
            </a:r>
          </a:p>
          <a:p>
            <a:r>
              <a:rPr lang="en-GB" sz="2400" dirty="0">
                <a:latin typeface="Comic Sans MS" panose="030F0702030302020204" pitchFamily="66" charset="0"/>
              </a:rPr>
              <a:t>Play dough</a:t>
            </a:r>
          </a:p>
          <a:p>
            <a:r>
              <a:rPr lang="en-GB" sz="2400" dirty="0">
                <a:latin typeface="Comic Sans MS" panose="030F0702030302020204" pitchFamily="66" charset="0"/>
              </a:rPr>
              <a:t>Buttons</a:t>
            </a:r>
          </a:p>
          <a:p>
            <a:r>
              <a:rPr lang="en-GB" sz="2400" dirty="0">
                <a:latin typeface="Comic Sans MS" panose="030F0702030302020204" pitchFamily="66" charset="0"/>
              </a:rPr>
              <a:t>Pompoms</a:t>
            </a:r>
          </a:p>
          <a:p>
            <a:r>
              <a:rPr lang="en-GB" sz="2400" dirty="0">
                <a:latin typeface="Comic Sans MS" panose="030F0702030302020204" pitchFamily="66" charset="0"/>
              </a:rPr>
              <a:t>Sequins </a:t>
            </a:r>
          </a:p>
        </p:txBody>
      </p:sp>
      <p:sp>
        <p:nvSpPr>
          <p:cNvPr id="5" name="TextBox 4">
            <a:extLst>
              <a:ext uri="{FF2B5EF4-FFF2-40B4-BE49-F238E27FC236}">
                <a16:creationId xmlns:a16="http://schemas.microsoft.com/office/drawing/2014/main" id="{5D5BF39E-FAEC-4BD0-837E-A38E67214AAA}"/>
              </a:ext>
            </a:extLst>
          </p:cNvPr>
          <p:cNvSpPr txBox="1"/>
          <p:nvPr/>
        </p:nvSpPr>
        <p:spPr>
          <a:xfrm>
            <a:off x="164404" y="893216"/>
            <a:ext cx="8495501" cy="2308324"/>
          </a:xfrm>
          <a:prstGeom prst="rect">
            <a:avLst/>
          </a:prstGeom>
          <a:noFill/>
        </p:spPr>
        <p:txBody>
          <a:bodyPr wrap="square" rtlCol="0">
            <a:spAutoFit/>
          </a:bodyPr>
          <a:lstStyle/>
          <a:p>
            <a:r>
              <a:rPr lang="en-GB" sz="2400" dirty="0">
                <a:latin typeface="Comic Sans MS" panose="030F0702030302020204" pitchFamily="66" charset="0"/>
              </a:rPr>
              <a:t>What the activity is: </a:t>
            </a:r>
          </a:p>
          <a:p>
            <a:r>
              <a:rPr lang="en-GB" sz="2400" dirty="0">
                <a:latin typeface="Comic Sans MS" panose="030F0702030302020204" pitchFamily="66" charset="0"/>
              </a:rPr>
              <a:t>Use play dough to make a pair of underpants and an alien. You could add buttons, sequins, pompoms etc to give details or you can just use different tools to create the details. I have attached a simple playdough recipe on the next slide. </a:t>
            </a:r>
          </a:p>
        </p:txBody>
      </p:sp>
      <p:sp>
        <p:nvSpPr>
          <p:cNvPr id="6" name="Rectangle 5">
            <a:extLst>
              <a:ext uri="{FF2B5EF4-FFF2-40B4-BE49-F238E27FC236}">
                <a16:creationId xmlns:a16="http://schemas.microsoft.com/office/drawing/2014/main" id="{648D8324-AD1C-4DB5-9A07-733DAE92F23D}"/>
              </a:ext>
            </a:extLst>
          </p:cNvPr>
          <p:cNvSpPr/>
          <p:nvPr/>
        </p:nvSpPr>
        <p:spPr>
          <a:xfrm>
            <a:off x="263017" y="3537349"/>
            <a:ext cx="4542065" cy="2677656"/>
          </a:xfrm>
          <a:prstGeom prst="rect">
            <a:avLst/>
          </a:prstGeom>
        </p:spPr>
        <p:txBody>
          <a:bodyPr wrap="square">
            <a:spAutoFit/>
          </a:bodyPr>
          <a:lstStyle/>
          <a:p>
            <a:r>
              <a:rPr lang="en-GB" sz="2400" dirty="0">
                <a:latin typeface="Comic Sans MS" panose="030F0702030302020204" pitchFamily="66" charset="0"/>
              </a:rPr>
              <a:t>Questions you can ask them:</a:t>
            </a:r>
          </a:p>
          <a:p>
            <a:r>
              <a:rPr lang="en-GB" sz="2400" dirty="0">
                <a:latin typeface="Comic Sans MS" panose="030F0702030302020204" pitchFamily="66" charset="0"/>
              </a:rPr>
              <a:t>What would you like to add to your pants?</a:t>
            </a:r>
          </a:p>
          <a:p>
            <a:r>
              <a:rPr lang="en-GB" sz="2400" dirty="0">
                <a:latin typeface="Comic Sans MS" panose="030F0702030302020204" pitchFamily="66" charset="0"/>
              </a:rPr>
              <a:t>How many eyes does your alien have?</a:t>
            </a:r>
          </a:p>
          <a:p>
            <a:r>
              <a:rPr lang="en-GB" sz="2400" dirty="0">
                <a:latin typeface="Comic Sans MS" panose="030F0702030302020204" pitchFamily="66" charset="0"/>
              </a:rPr>
              <a:t>What pattern are you going to add to your pants?</a:t>
            </a:r>
          </a:p>
        </p:txBody>
      </p:sp>
      <p:sp>
        <p:nvSpPr>
          <p:cNvPr id="7" name="Footer Placeholder 6">
            <a:extLst>
              <a:ext uri="{FF2B5EF4-FFF2-40B4-BE49-F238E27FC236}">
                <a16:creationId xmlns:a16="http://schemas.microsoft.com/office/drawing/2014/main" id="{390729E2-F8E4-4F8D-B92F-BB14CCF0B27B}"/>
              </a:ext>
            </a:extLst>
          </p:cNvPr>
          <p:cNvSpPr>
            <a:spLocks noGrp="1"/>
          </p:cNvSpPr>
          <p:nvPr>
            <p:ph type="ftr" sz="quarter" idx="11"/>
          </p:nvPr>
        </p:nvSpPr>
        <p:spPr>
          <a:xfrm>
            <a:off x="773859" y="6492875"/>
            <a:ext cx="7543800" cy="365125"/>
          </a:xfrm>
        </p:spPr>
        <p:txBody>
          <a:bodyPr/>
          <a:lstStyle/>
          <a:p>
            <a:r>
              <a:rPr lang="en-GB" sz="1600" dirty="0"/>
              <a:t>Don't forget to put photographs on tapestry. </a:t>
            </a:r>
            <a:endParaRPr lang="en-US" sz="1600" dirty="0"/>
          </a:p>
        </p:txBody>
      </p:sp>
      <p:pic>
        <p:nvPicPr>
          <p:cNvPr id="1028" name="Picture 4">
            <a:extLst>
              <a:ext uri="{FF2B5EF4-FFF2-40B4-BE49-F238E27FC236}">
                <a16:creationId xmlns:a16="http://schemas.microsoft.com/office/drawing/2014/main" id="{EDBA32F1-EEDF-4FFC-AAF2-7EEBC0B40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342" y="2946246"/>
            <a:ext cx="2427174" cy="18203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58A3EBC-A8E1-4671-8A5A-C9862FA94C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999" b="11885"/>
          <a:stretch/>
        </p:blipFill>
        <p:spPr bwMode="auto">
          <a:xfrm>
            <a:off x="5374251" y="2946246"/>
            <a:ext cx="2208671" cy="18881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A8A6EBA-F6C3-4C97-8256-30E6AB09C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6279" y="5044110"/>
            <a:ext cx="2280699" cy="17105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5341300-9EEB-4EBD-86E9-EA6ADAFF6D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8305" y="4908323"/>
            <a:ext cx="2280699" cy="1710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92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46902E-22D7-46D8-85C0-10C90E7C3E1D}"/>
              </a:ext>
            </a:extLst>
          </p:cNvPr>
          <p:cNvSpPr>
            <a:spLocks noGrp="1"/>
          </p:cNvSpPr>
          <p:nvPr>
            <p:ph type="ftr" sz="quarter" idx="11"/>
          </p:nvPr>
        </p:nvSpPr>
        <p:spPr>
          <a:xfrm>
            <a:off x="684211" y="5748380"/>
            <a:ext cx="11187085" cy="788946"/>
          </a:xfrm>
        </p:spPr>
        <p:txBody>
          <a:bodyPr/>
          <a:lstStyle/>
          <a:p>
            <a:r>
              <a:rPr lang="en-US" sz="2400" b="1" dirty="0">
                <a:latin typeface="Comic Sans MS" panose="030F0702030302020204" pitchFamily="66" charset="0"/>
              </a:rPr>
              <a:t>If you add 2 teaspoons of cream of tartar and keep it in a sealed container it will last up to 6 months.</a:t>
            </a:r>
          </a:p>
        </p:txBody>
      </p:sp>
      <p:pic>
        <p:nvPicPr>
          <p:cNvPr id="4" name="Picture 3" descr="A close up of text on a white background&#10;&#10;Description automatically generated">
            <a:extLst>
              <a:ext uri="{FF2B5EF4-FFF2-40B4-BE49-F238E27FC236}">
                <a16:creationId xmlns:a16="http://schemas.microsoft.com/office/drawing/2014/main" id="{40AFECA8-B27B-4FBF-9A89-C0A3558D7629}"/>
              </a:ext>
            </a:extLst>
          </p:cNvPr>
          <p:cNvPicPr>
            <a:picLocks noChangeAspect="1"/>
          </p:cNvPicPr>
          <p:nvPr/>
        </p:nvPicPr>
        <p:blipFill>
          <a:blip r:embed="rId2"/>
          <a:stretch>
            <a:fillRect/>
          </a:stretch>
        </p:blipFill>
        <p:spPr>
          <a:xfrm>
            <a:off x="323725" y="225453"/>
            <a:ext cx="11468059" cy="5522926"/>
          </a:xfrm>
          <a:prstGeom prst="rect">
            <a:avLst/>
          </a:prstGeom>
        </p:spPr>
      </p:pic>
    </p:spTree>
    <p:extLst>
      <p:ext uri="{BB962C8B-B14F-4D97-AF65-F5344CB8AC3E}">
        <p14:creationId xmlns:p14="http://schemas.microsoft.com/office/powerpoint/2010/main" val="421625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20BD8E-9C7E-4C2C-A650-FB6B218E7B24}"/>
              </a:ext>
            </a:extLst>
          </p:cNvPr>
          <p:cNvSpPr txBox="1"/>
          <p:nvPr/>
        </p:nvSpPr>
        <p:spPr>
          <a:xfrm>
            <a:off x="263017" y="270086"/>
            <a:ext cx="11394862" cy="523220"/>
          </a:xfrm>
          <a:prstGeom prst="rect">
            <a:avLst/>
          </a:prstGeom>
          <a:noFill/>
        </p:spPr>
        <p:txBody>
          <a:bodyPr wrap="square" rtlCol="0">
            <a:spAutoFit/>
          </a:bodyPr>
          <a:lstStyle/>
          <a:p>
            <a:r>
              <a:rPr lang="en-GB" sz="2800" b="1" u="sng" dirty="0">
                <a:latin typeface="Comic Sans MS" panose="030F0702030302020204" pitchFamily="66" charset="0"/>
              </a:rPr>
              <a:t>Activity 2-Craft underpants and alien</a:t>
            </a:r>
          </a:p>
        </p:txBody>
      </p:sp>
      <p:sp>
        <p:nvSpPr>
          <p:cNvPr id="3" name="TextBox 2">
            <a:extLst>
              <a:ext uri="{FF2B5EF4-FFF2-40B4-BE49-F238E27FC236}">
                <a16:creationId xmlns:a16="http://schemas.microsoft.com/office/drawing/2014/main" id="{FA1F9BB6-9178-40B0-A53C-DAFF192A98A1}"/>
              </a:ext>
            </a:extLst>
          </p:cNvPr>
          <p:cNvSpPr txBox="1"/>
          <p:nvPr/>
        </p:nvSpPr>
        <p:spPr>
          <a:xfrm>
            <a:off x="9043256" y="388444"/>
            <a:ext cx="2799119" cy="1569660"/>
          </a:xfrm>
          <a:prstGeom prst="rect">
            <a:avLst/>
          </a:prstGeom>
          <a:noFill/>
        </p:spPr>
        <p:txBody>
          <a:bodyPr wrap="square" rtlCol="0">
            <a:spAutoFit/>
          </a:bodyPr>
          <a:lstStyle/>
          <a:p>
            <a:r>
              <a:rPr lang="en-GB" sz="2400" dirty="0">
                <a:latin typeface="Comic Sans MS" panose="030F0702030302020204" pitchFamily="66" charset="0"/>
              </a:rPr>
              <a:t>What you will </a:t>
            </a:r>
          </a:p>
          <a:p>
            <a:r>
              <a:rPr lang="en-GB" sz="2400" dirty="0">
                <a:latin typeface="Comic Sans MS" panose="030F0702030302020204" pitchFamily="66" charset="0"/>
              </a:rPr>
              <a:t>Need:</a:t>
            </a:r>
          </a:p>
          <a:p>
            <a:r>
              <a:rPr lang="en-GB" sz="2400" dirty="0">
                <a:latin typeface="Comic Sans MS" panose="030F0702030302020204" pitchFamily="66" charset="0"/>
              </a:rPr>
              <a:t>Craft resources of your choice</a:t>
            </a:r>
          </a:p>
        </p:txBody>
      </p:sp>
      <p:sp>
        <p:nvSpPr>
          <p:cNvPr id="5" name="TextBox 4">
            <a:extLst>
              <a:ext uri="{FF2B5EF4-FFF2-40B4-BE49-F238E27FC236}">
                <a16:creationId xmlns:a16="http://schemas.microsoft.com/office/drawing/2014/main" id="{5D5BF39E-FAEC-4BD0-837E-A38E67214AAA}"/>
              </a:ext>
            </a:extLst>
          </p:cNvPr>
          <p:cNvSpPr txBox="1"/>
          <p:nvPr/>
        </p:nvSpPr>
        <p:spPr>
          <a:xfrm>
            <a:off x="164404" y="893216"/>
            <a:ext cx="8495501" cy="1938992"/>
          </a:xfrm>
          <a:prstGeom prst="rect">
            <a:avLst/>
          </a:prstGeom>
          <a:noFill/>
        </p:spPr>
        <p:txBody>
          <a:bodyPr wrap="square" rtlCol="0">
            <a:spAutoFit/>
          </a:bodyPr>
          <a:lstStyle/>
          <a:p>
            <a:r>
              <a:rPr lang="en-GB" sz="2400" dirty="0">
                <a:latin typeface="Comic Sans MS" panose="030F0702030302020204" pitchFamily="66" charset="0"/>
              </a:rPr>
              <a:t>What the activity is: </a:t>
            </a:r>
          </a:p>
          <a:p>
            <a:r>
              <a:rPr lang="en-GB" sz="2400" dirty="0">
                <a:latin typeface="Comic Sans MS" panose="030F0702030302020204" pitchFamily="66" charset="0"/>
              </a:rPr>
              <a:t>Create an alien and a pair of underpants using whatever materials you would like. You can collage, paint, junk model, draw etc. Can you plan how you are going to make them before you start? (this can be done through talking.)  </a:t>
            </a:r>
          </a:p>
        </p:txBody>
      </p:sp>
      <p:sp>
        <p:nvSpPr>
          <p:cNvPr id="6" name="Rectangle 5">
            <a:extLst>
              <a:ext uri="{FF2B5EF4-FFF2-40B4-BE49-F238E27FC236}">
                <a16:creationId xmlns:a16="http://schemas.microsoft.com/office/drawing/2014/main" id="{648D8324-AD1C-4DB5-9A07-733DAE92F23D}"/>
              </a:ext>
            </a:extLst>
          </p:cNvPr>
          <p:cNvSpPr/>
          <p:nvPr/>
        </p:nvSpPr>
        <p:spPr>
          <a:xfrm>
            <a:off x="263017" y="4220464"/>
            <a:ext cx="4542065" cy="2308324"/>
          </a:xfrm>
          <a:prstGeom prst="rect">
            <a:avLst/>
          </a:prstGeom>
        </p:spPr>
        <p:txBody>
          <a:bodyPr wrap="square">
            <a:spAutoFit/>
          </a:bodyPr>
          <a:lstStyle/>
          <a:p>
            <a:r>
              <a:rPr lang="en-GB" sz="2400" dirty="0">
                <a:latin typeface="Comic Sans MS" panose="030F0702030302020204" pitchFamily="66" charset="0"/>
              </a:rPr>
              <a:t>Questions you can ask them:</a:t>
            </a:r>
          </a:p>
          <a:p>
            <a:r>
              <a:rPr lang="en-GB" sz="2400" dirty="0">
                <a:latin typeface="Comic Sans MS" panose="030F0702030302020204" pitchFamily="66" charset="0"/>
              </a:rPr>
              <a:t>How are you going to make your alien?</a:t>
            </a:r>
          </a:p>
          <a:p>
            <a:r>
              <a:rPr lang="en-GB" sz="2400" dirty="0">
                <a:latin typeface="Comic Sans MS" panose="030F0702030302020204" pitchFamily="66" charset="0"/>
              </a:rPr>
              <a:t>What things do you need?</a:t>
            </a:r>
          </a:p>
          <a:p>
            <a:r>
              <a:rPr lang="en-GB" sz="2400" dirty="0">
                <a:latin typeface="Comic Sans MS" panose="030F0702030302020204" pitchFamily="66" charset="0"/>
              </a:rPr>
              <a:t>What colour is your alien going to be? </a:t>
            </a:r>
          </a:p>
        </p:txBody>
      </p:sp>
      <p:sp>
        <p:nvSpPr>
          <p:cNvPr id="4" name="Footer Placeholder 3">
            <a:extLst>
              <a:ext uri="{FF2B5EF4-FFF2-40B4-BE49-F238E27FC236}">
                <a16:creationId xmlns:a16="http://schemas.microsoft.com/office/drawing/2014/main" id="{35EAB0E5-4825-4AC3-BE4F-04F6A4D89F87}"/>
              </a:ext>
            </a:extLst>
          </p:cNvPr>
          <p:cNvSpPr>
            <a:spLocks noGrp="1"/>
          </p:cNvSpPr>
          <p:nvPr>
            <p:ph type="ftr" sz="quarter" idx="11"/>
          </p:nvPr>
        </p:nvSpPr>
        <p:spPr>
          <a:xfrm>
            <a:off x="164404" y="6466684"/>
            <a:ext cx="7543800" cy="365125"/>
          </a:xfrm>
        </p:spPr>
        <p:txBody>
          <a:bodyPr/>
          <a:lstStyle/>
          <a:p>
            <a:r>
              <a:rPr lang="en-GB" sz="1800" dirty="0"/>
              <a:t>Don't forget to put photographs on tapestry. </a:t>
            </a:r>
            <a:endParaRPr lang="en-US" sz="1800" dirty="0"/>
          </a:p>
        </p:txBody>
      </p:sp>
      <p:pic>
        <p:nvPicPr>
          <p:cNvPr id="8" name="Picture 7" descr="A picture containing toy, doll&#10;&#10;Description automatically generated">
            <a:extLst>
              <a:ext uri="{FF2B5EF4-FFF2-40B4-BE49-F238E27FC236}">
                <a16:creationId xmlns:a16="http://schemas.microsoft.com/office/drawing/2014/main" id="{14407129-C1D6-4735-A15C-7884D0EA3E57}"/>
              </a:ext>
            </a:extLst>
          </p:cNvPr>
          <p:cNvPicPr>
            <a:picLocks noChangeAspect="1"/>
          </p:cNvPicPr>
          <p:nvPr/>
        </p:nvPicPr>
        <p:blipFill>
          <a:blip r:embed="rId2"/>
          <a:stretch>
            <a:fillRect/>
          </a:stretch>
        </p:blipFill>
        <p:spPr>
          <a:xfrm>
            <a:off x="7297682" y="3754984"/>
            <a:ext cx="3019425" cy="2209800"/>
          </a:xfrm>
          <a:prstGeom prst="rect">
            <a:avLst/>
          </a:prstGeom>
        </p:spPr>
      </p:pic>
    </p:spTree>
    <p:extLst>
      <p:ext uri="{BB962C8B-B14F-4D97-AF65-F5344CB8AC3E}">
        <p14:creationId xmlns:p14="http://schemas.microsoft.com/office/powerpoint/2010/main" val="208320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20BD8E-9C7E-4C2C-A650-FB6B218E7B24}"/>
              </a:ext>
            </a:extLst>
          </p:cNvPr>
          <p:cNvSpPr txBox="1"/>
          <p:nvPr/>
        </p:nvSpPr>
        <p:spPr>
          <a:xfrm>
            <a:off x="263017" y="270086"/>
            <a:ext cx="11394862" cy="523220"/>
          </a:xfrm>
          <a:prstGeom prst="rect">
            <a:avLst/>
          </a:prstGeom>
          <a:noFill/>
        </p:spPr>
        <p:txBody>
          <a:bodyPr wrap="square" rtlCol="0">
            <a:spAutoFit/>
          </a:bodyPr>
          <a:lstStyle/>
          <a:p>
            <a:r>
              <a:rPr lang="en-GB" sz="2800" b="1" u="sng" dirty="0">
                <a:latin typeface="Comic Sans MS" panose="030F0702030302020204" pitchFamily="66" charset="0"/>
              </a:rPr>
              <a:t>Activity 3- Stone alien</a:t>
            </a:r>
          </a:p>
        </p:txBody>
      </p:sp>
      <p:sp>
        <p:nvSpPr>
          <p:cNvPr id="3" name="TextBox 2">
            <a:extLst>
              <a:ext uri="{FF2B5EF4-FFF2-40B4-BE49-F238E27FC236}">
                <a16:creationId xmlns:a16="http://schemas.microsoft.com/office/drawing/2014/main" id="{FA1F9BB6-9178-40B0-A53C-DAFF192A98A1}"/>
              </a:ext>
            </a:extLst>
          </p:cNvPr>
          <p:cNvSpPr txBox="1"/>
          <p:nvPr/>
        </p:nvSpPr>
        <p:spPr>
          <a:xfrm>
            <a:off x="9043256" y="388444"/>
            <a:ext cx="2799119" cy="2677656"/>
          </a:xfrm>
          <a:prstGeom prst="rect">
            <a:avLst/>
          </a:prstGeom>
          <a:noFill/>
        </p:spPr>
        <p:txBody>
          <a:bodyPr wrap="square" rtlCol="0">
            <a:spAutoFit/>
          </a:bodyPr>
          <a:lstStyle/>
          <a:p>
            <a:r>
              <a:rPr lang="en-GB" sz="2400" dirty="0">
                <a:latin typeface="Comic Sans MS" panose="030F0702030302020204" pitchFamily="66" charset="0"/>
              </a:rPr>
              <a:t>What you will </a:t>
            </a:r>
          </a:p>
          <a:p>
            <a:r>
              <a:rPr lang="en-GB" sz="2400" dirty="0">
                <a:latin typeface="Comic Sans MS" panose="030F0702030302020204" pitchFamily="66" charset="0"/>
              </a:rPr>
              <a:t>Need:</a:t>
            </a:r>
          </a:p>
          <a:p>
            <a:r>
              <a:rPr lang="en-GB" sz="2400" dirty="0">
                <a:latin typeface="Comic Sans MS" panose="030F0702030302020204" pitchFamily="66" charset="0"/>
              </a:rPr>
              <a:t>Stone/rock</a:t>
            </a:r>
          </a:p>
          <a:p>
            <a:r>
              <a:rPr lang="en-GB" sz="2400" dirty="0">
                <a:latin typeface="Comic Sans MS" panose="030F0702030302020204" pitchFamily="66" charset="0"/>
              </a:rPr>
              <a:t>Paint</a:t>
            </a:r>
          </a:p>
          <a:p>
            <a:r>
              <a:rPr lang="en-GB" sz="2400" dirty="0">
                <a:latin typeface="Comic Sans MS" panose="030F0702030302020204" pitchFamily="66" charset="0"/>
              </a:rPr>
              <a:t>Pens</a:t>
            </a:r>
          </a:p>
          <a:p>
            <a:r>
              <a:rPr lang="en-GB" sz="2400" dirty="0">
                <a:latin typeface="Comic Sans MS" panose="030F0702030302020204" pitchFamily="66" charset="0"/>
              </a:rPr>
              <a:t>Glue</a:t>
            </a:r>
          </a:p>
          <a:p>
            <a:r>
              <a:rPr lang="en-GB" sz="2400" dirty="0">
                <a:latin typeface="Comic Sans MS" panose="030F0702030302020204" pitchFamily="66" charset="0"/>
              </a:rPr>
              <a:t>Materials </a:t>
            </a:r>
          </a:p>
        </p:txBody>
      </p:sp>
      <p:sp>
        <p:nvSpPr>
          <p:cNvPr id="5" name="TextBox 4">
            <a:extLst>
              <a:ext uri="{FF2B5EF4-FFF2-40B4-BE49-F238E27FC236}">
                <a16:creationId xmlns:a16="http://schemas.microsoft.com/office/drawing/2014/main" id="{5D5BF39E-FAEC-4BD0-837E-A38E67214AAA}"/>
              </a:ext>
            </a:extLst>
          </p:cNvPr>
          <p:cNvSpPr txBox="1"/>
          <p:nvPr/>
        </p:nvSpPr>
        <p:spPr>
          <a:xfrm>
            <a:off x="164404" y="893216"/>
            <a:ext cx="8495501" cy="1200329"/>
          </a:xfrm>
          <a:prstGeom prst="rect">
            <a:avLst/>
          </a:prstGeom>
          <a:noFill/>
        </p:spPr>
        <p:txBody>
          <a:bodyPr wrap="square" rtlCol="0">
            <a:spAutoFit/>
          </a:bodyPr>
          <a:lstStyle/>
          <a:p>
            <a:r>
              <a:rPr lang="en-GB" sz="2400" dirty="0">
                <a:latin typeface="Comic Sans MS" panose="030F0702030302020204" pitchFamily="66" charset="0"/>
              </a:rPr>
              <a:t>What the activity is: </a:t>
            </a:r>
          </a:p>
          <a:p>
            <a:r>
              <a:rPr lang="en-GB" sz="2400" dirty="0">
                <a:latin typeface="Comic Sans MS" panose="030F0702030302020204" pitchFamily="66" charset="0"/>
              </a:rPr>
              <a:t>You will need a large stone/rock. Then paint your rock and add features using pens or gluing things onto it. </a:t>
            </a:r>
          </a:p>
        </p:txBody>
      </p:sp>
      <p:sp>
        <p:nvSpPr>
          <p:cNvPr id="6" name="Rectangle 5">
            <a:extLst>
              <a:ext uri="{FF2B5EF4-FFF2-40B4-BE49-F238E27FC236}">
                <a16:creationId xmlns:a16="http://schemas.microsoft.com/office/drawing/2014/main" id="{648D8324-AD1C-4DB5-9A07-733DAE92F23D}"/>
              </a:ext>
            </a:extLst>
          </p:cNvPr>
          <p:cNvSpPr/>
          <p:nvPr/>
        </p:nvSpPr>
        <p:spPr>
          <a:xfrm>
            <a:off x="263017" y="4220464"/>
            <a:ext cx="4542065" cy="2308324"/>
          </a:xfrm>
          <a:prstGeom prst="rect">
            <a:avLst/>
          </a:prstGeom>
        </p:spPr>
        <p:txBody>
          <a:bodyPr wrap="square">
            <a:spAutoFit/>
          </a:bodyPr>
          <a:lstStyle/>
          <a:p>
            <a:r>
              <a:rPr lang="en-GB" sz="2400" dirty="0">
                <a:latin typeface="Comic Sans MS" panose="030F0702030302020204" pitchFamily="66" charset="0"/>
              </a:rPr>
              <a:t>Questions you can ask them:</a:t>
            </a:r>
          </a:p>
          <a:p>
            <a:r>
              <a:rPr lang="en-GB" sz="2400" dirty="0">
                <a:latin typeface="Comic Sans MS" panose="030F0702030302020204" pitchFamily="66" charset="0"/>
              </a:rPr>
              <a:t>What colour are you going to paint your alien?</a:t>
            </a:r>
          </a:p>
          <a:p>
            <a:r>
              <a:rPr lang="en-GB" sz="2400" dirty="0">
                <a:latin typeface="Comic Sans MS" panose="030F0702030302020204" pitchFamily="66" charset="0"/>
              </a:rPr>
              <a:t>How many legs and arms is your alien going to have? </a:t>
            </a:r>
          </a:p>
          <a:p>
            <a:endParaRPr lang="en-GB" sz="2400" dirty="0">
              <a:latin typeface="Comic Sans MS" panose="030F0702030302020204" pitchFamily="66" charset="0"/>
            </a:endParaRPr>
          </a:p>
        </p:txBody>
      </p:sp>
      <p:sp>
        <p:nvSpPr>
          <p:cNvPr id="4" name="Footer Placeholder 3">
            <a:extLst>
              <a:ext uri="{FF2B5EF4-FFF2-40B4-BE49-F238E27FC236}">
                <a16:creationId xmlns:a16="http://schemas.microsoft.com/office/drawing/2014/main" id="{D45087B2-52A1-4FDD-BCE4-69E2B164BD6A}"/>
              </a:ext>
            </a:extLst>
          </p:cNvPr>
          <p:cNvSpPr>
            <a:spLocks noGrp="1"/>
          </p:cNvSpPr>
          <p:nvPr>
            <p:ph type="ftr" sz="quarter" idx="11"/>
          </p:nvPr>
        </p:nvSpPr>
        <p:spPr>
          <a:xfrm>
            <a:off x="640254" y="6405351"/>
            <a:ext cx="7543800" cy="365125"/>
          </a:xfrm>
        </p:spPr>
        <p:txBody>
          <a:bodyPr/>
          <a:lstStyle/>
          <a:p>
            <a:r>
              <a:rPr lang="en-GB" sz="1600" dirty="0"/>
              <a:t>Don't forget to put photographs on tapestry. </a:t>
            </a:r>
            <a:endParaRPr lang="en-US" sz="1600" dirty="0"/>
          </a:p>
        </p:txBody>
      </p:sp>
      <p:pic>
        <p:nvPicPr>
          <p:cNvPr id="7" name="Picture 6">
            <a:extLst>
              <a:ext uri="{FF2B5EF4-FFF2-40B4-BE49-F238E27FC236}">
                <a16:creationId xmlns:a16="http://schemas.microsoft.com/office/drawing/2014/main" id="{BE5EC478-9498-4F7B-84D8-1910A52F40F7}"/>
              </a:ext>
            </a:extLst>
          </p:cNvPr>
          <p:cNvPicPr>
            <a:picLocks noChangeAspect="1"/>
          </p:cNvPicPr>
          <p:nvPr/>
        </p:nvPicPr>
        <p:blipFill rotWithShape="1">
          <a:blip r:embed="rId2"/>
          <a:srcRect l="22787" t="41507" r="52774" b="32406"/>
          <a:stretch/>
        </p:blipFill>
        <p:spPr>
          <a:xfrm>
            <a:off x="8810045" y="4550186"/>
            <a:ext cx="3152251" cy="2138065"/>
          </a:xfrm>
          <a:prstGeom prst="rect">
            <a:avLst/>
          </a:prstGeom>
        </p:spPr>
      </p:pic>
      <p:pic>
        <p:nvPicPr>
          <p:cNvPr id="8" name="Picture 7">
            <a:extLst>
              <a:ext uri="{FF2B5EF4-FFF2-40B4-BE49-F238E27FC236}">
                <a16:creationId xmlns:a16="http://schemas.microsoft.com/office/drawing/2014/main" id="{68A78815-5521-475D-BEEC-4C51AA4A1334}"/>
              </a:ext>
            </a:extLst>
          </p:cNvPr>
          <p:cNvPicPr>
            <a:picLocks noChangeAspect="1"/>
          </p:cNvPicPr>
          <p:nvPr/>
        </p:nvPicPr>
        <p:blipFill rotWithShape="1">
          <a:blip r:embed="rId2"/>
          <a:srcRect l="297" t="41507" r="77172" b="32406"/>
          <a:stretch/>
        </p:blipFill>
        <p:spPr>
          <a:xfrm>
            <a:off x="5328523" y="2978193"/>
            <a:ext cx="3331382" cy="2450881"/>
          </a:xfrm>
          <a:prstGeom prst="rect">
            <a:avLst/>
          </a:prstGeom>
        </p:spPr>
      </p:pic>
    </p:spTree>
    <p:extLst>
      <p:ext uri="{BB962C8B-B14F-4D97-AF65-F5344CB8AC3E}">
        <p14:creationId xmlns:p14="http://schemas.microsoft.com/office/powerpoint/2010/main" val="3834090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20BD8E-9C7E-4C2C-A650-FB6B218E7B24}"/>
              </a:ext>
            </a:extLst>
          </p:cNvPr>
          <p:cNvSpPr txBox="1"/>
          <p:nvPr/>
        </p:nvSpPr>
        <p:spPr>
          <a:xfrm>
            <a:off x="263017" y="270086"/>
            <a:ext cx="11394862" cy="523220"/>
          </a:xfrm>
          <a:prstGeom prst="rect">
            <a:avLst/>
          </a:prstGeom>
          <a:noFill/>
        </p:spPr>
        <p:txBody>
          <a:bodyPr wrap="square" rtlCol="0">
            <a:spAutoFit/>
          </a:bodyPr>
          <a:lstStyle/>
          <a:p>
            <a:r>
              <a:rPr lang="en-GB" sz="2800" b="1" u="sng" dirty="0">
                <a:latin typeface="Comic Sans MS" panose="030F0702030302020204" pitchFamily="66" charset="0"/>
              </a:rPr>
              <a:t>Activity 4- Toilet roll alien  </a:t>
            </a:r>
          </a:p>
        </p:txBody>
      </p:sp>
      <p:sp>
        <p:nvSpPr>
          <p:cNvPr id="3" name="TextBox 2">
            <a:extLst>
              <a:ext uri="{FF2B5EF4-FFF2-40B4-BE49-F238E27FC236}">
                <a16:creationId xmlns:a16="http://schemas.microsoft.com/office/drawing/2014/main" id="{FA1F9BB6-9178-40B0-A53C-DAFF192A98A1}"/>
              </a:ext>
            </a:extLst>
          </p:cNvPr>
          <p:cNvSpPr txBox="1"/>
          <p:nvPr/>
        </p:nvSpPr>
        <p:spPr>
          <a:xfrm>
            <a:off x="9043256" y="388444"/>
            <a:ext cx="2799119" cy="2677656"/>
          </a:xfrm>
          <a:prstGeom prst="rect">
            <a:avLst/>
          </a:prstGeom>
          <a:noFill/>
        </p:spPr>
        <p:txBody>
          <a:bodyPr wrap="square" rtlCol="0">
            <a:spAutoFit/>
          </a:bodyPr>
          <a:lstStyle/>
          <a:p>
            <a:r>
              <a:rPr lang="en-GB" sz="2400" dirty="0">
                <a:latin typeface="Comic Sans MS" panose="030F0702030302020204" pitchFamily="66" charset="0"/>
              </a:rPr>
              <a:t>What you will </a:t>
            </a:r>
          </a:p>
          <a:p>
            <a:r>
              <a:rPr lang="en-GB" sz="2400" dirty="0">
                <a:latin typeface="Comic Sans MS" panose="030F0702030302020204" pitchFamily="66" charset="0"/>
              </a:rPr>
              <a:t>Need:</a:t>
            </a:r>
          </a:p>
          <a:p>
            <a:r>
              <a:rPr lang="en-GB" sz="2400" dirty="0">
                <a:latin typeface="Comic Sans MS" panose="030F0702030302020204" pitchFamily="66" charset="0"/>
              </a:rPr>
              <a:t>Toilet tube</a:t>
            </a:r>
          </a:p>
          <a:p>
            <a:r>
              <a:rPr lang="en-GB" sz="2400" dirty="0">
                <a:latin typeface="Comic Sans MS" panose="030F0702030302020204" pitchFamily="66" charset="0"/>
              </a:rPr>
              <a:t>Scissors</a:t>
            </a:r>
          </a:p>
          <a:p>
            <a:r>
              <a:rPr lang="en-GB" sz="2400" dirty="0">
                <a:latin typeface="Comic Sans MS" panose="030F0702030302020204" pitchFamily="66" charset="0"/>
              </a:rPr>
              <a:t>Glue</a:t>
            </a:r>
          </a:p>
          <a:p>
            <a:r>
              <a:rPr lang="en-GB" sz="2400" dirty="0">
                <a:latin typeface="Comic Sans MS" panose="030F0702030302020204" pitchFamily="66" charset="0"/>
              </a:rPr>
              <a:t>Selection of materials </a:t>
            </a:r>
          </a:p>
        </p:txBody>
      </p:sp>
      <p:sp>
        <p:nvSpPr>
          <p:cNvPr id="5" name="TextBox 4">
            <a:extLst>
              <a:ext uri="{FF2B5EF4-FFF2-40B4-BE49-F238E27FC236}">
                <a16:creationId xmlns:a16="http://schemas.microsoft.com/office/drawing/2014/main" id="{5D5BF39E-FAEC-4BD0-837E-A38E67214AAA}"/>
              </a:ext>
            </a:extLst>
          </p:cNvPr>
          <p:cNvSpPr txBox="1"/>
          <p:nvPr/>
        </p:nvSpPr>
        <p:spPr>
          <a:xfrm>
            <a:off x="164404" y="893216"/>
            <a:ext cx="8495501" cy="1569660"/>
          </a:xfrm>
          <a:prstGeom prst="rect">
            <a:avLst/>
          </a:prstGeom>
          <a:noFill/>
        </p:spPr>
        <p:txBody>
          <a:bodyPr wrap="square" rtlCol="0">
            <a:spAutoFit/>
          </a:bodyPr>
          <a:lstStyle/>
          <a:p>
            <a:r>
              <a:rPr lang="en-GB" sz="2400" dirty="0">
                <a:latin typeface="Comic Sans MS" panose="030F0702030302020204" pitchFamily="66" charset="0"/>
              </a:rPr>
              <a:t>What the activity is:</a:t>
            </a:r>
          </a:p>
          <a:p>
            <a:r>
              <a:rPr lang="en-GB" sz="2400" dirty="0">
                <a:latin typeface="Comic Sans MS" panose="030F0702030302020204" pitchFamily="66" charset="0"/>
              </a:rPr>
              <a:t>Can you make an alien using a toilet roll tube? Can you find your own way to make an alien using the tube? Use any resources you have  </a:t>
            </a:r>
          </a:p>
        </p:txBody>
      </p:sp>
      <p:sp>
        <p:nvSpPr>
          <p:cNvPr id="6" name="Rectangle 5">
            <a:extLst>
              <a:ext uri="{FF2B5EF4-FFF2-40B4-BE49-F238E27FC236}">
                <a16:creationId xmlns:a16="http://schemas.microsoft.com/office/drawing/2014/main" id="{648D8324-AD1C-4DB5-9A07-733DAE92F23D}"/>
              </a:ext>
            </a:extLst>
          </p:cNvPr>
          <p:cNvSpPr/>
          <p:nvPr/>
        </p:nvSpPr>
        <p:spPr>
          <a:xfrm>
            <a:off x="263017" y="4220464"/>
            <a:ext cx="4542065" cy="2308324"/>
          </a:xfrm>
          <a:prstGeom prst="rect">
            <a:avLst/>
          </a:prstGeom>
        </p:spPr>
        <p:txBody>
          <a:bodyPr wrap="square">
            <a:spAutoFit/>
          </a:bodyPr>
          <a:lstStyle/>
          <a:p>
            <a:r>
              <a:rPr lang="en-GB" sz="2400" dirty="0">
                <a:latin typeface="Comic Sans MS" panose="030F0702030302020204" pitchFamily="66" charset="0"/>
              </a:rPr>
              <a:t>Questions you can ask them:</a:t>
            </a:r>
          </a:p>
          <a:p>
            <a:r>
              <a:rPr lang="en-GB" sz="2400" dirty="0">
                <a:latin typeface="Comic Sans MS" panose="030F0702030302020204" pitchFamily="66" charset="0"/>
              </a:rPr>
              <a:t>How are you going to make your alien?</a:t>
            </a:r>
          </a:p>
          <a:p>
            <a:r>
              <a:rPr lang="en-GB" sz="2400" dirty="0">
                <a:latin typeface="Comic Sans MS" panose="030F0702030302020204" pitchFamily="66" charset="0"/>
              </a:rPr>
              <a:t>What materials do you need?</a:t>
            </a:r>
          </a:p>
          <a:p>
            <a:r>
              <a:rPr lang="en-GB" sz="2400" dirty="0">
                <a:latin typeface="Comic Sans MS" panose="030F0702030302020204" pitchFamily="66" charset="0"/>
              </a:rPr>
              <a:t>How many eyes is your alien going to have? </a:t>
            </a:r>
          </a:p>
        </p:txBody>
      </p:sp>
      <p:sp>
        <p:nvSpPr>
          <p:cNvPr id="10" name="Footer Placeholder 9">
            <a:extLst>
              <a:ext uri="{FF2B5EF4-FFF2-40B4-BE49-F238E27FC236}">
                <a16:creationId xmlns:a16="http://schemas.microsoft.com/office/drawing/2014/main" id="{A1EC33B2-8A10-4BED-AD84-34C2E3AE8904}"/>
              </a:ext>
            </a:extLst>
          </p:cNvPr>
          <p:cNvSpPr>
            <a:spLocks noGrp="1"/>
          </p:cNvSpPr>
          <p:nvPr>
            <p:ph type="ftr" sz="quarter" idx="11"/>
          </p:nvPr>
        </p:nvSpPr>
        <p:spPr>
          <a:xfrm>
            <a:off x="164404" y="6492875"/>
            <a:ext cx="7543800" cy="365125"/>
          </a:xfrm>
        </p:spPr>
        <p:txBody>
          <a:bodyPr/>
          <a:lstStyle/>
          <a:p>
            <a:r>
              <a:rPr lang="en-GB" sz="1600" dirty="0"/>
              <a:t>Don't forget to put photographs on tapestry. </a:t>
            </a:r>
            <a:endParaRPr lang="en-US" sz="1600" dirty="0"/>
          </a:p>
        </p:txBody>
      </p:sp>
      <p:pic>
        <p:nvPicPr>
          <p:cNvPr id="7" name="Picture 6" descr="A picture containing drawing&#10;&#10;Description automatically generated">
            <a:extLst>
              <a:ext uri="{FF2B5EF4-FFF2-40B4-BE49-F238E27FC236}">
                <a16:creationId xmlns:a16="http://schemas.microsoft.com/office/drawing/2014/main" id="{1DE3BC98-C125-46D4-BAB1-8ACA9C495046}"/>
              </a:ext>
            </a:extLst>
          </p:cNvPr>
          <p:cNvPicPr>
            <a:picLocks noChangeAspect="1"/>
          </p:cNvPicPr>
          <p:nvPr/>
        </p:nvPicPr>
        <p:blipFill rotWithShape="1">
          <a:blip r:embed="rId2"/>
          <a:srcRect t="25296" b="10491"/>
          <a:stretch/>
        </p:blipFill>
        <p:spPr>
          <a:xfrm>
            <a:off x="4805082" y="3575401"/>
            <a:ext cx="7123901" cy="2389383"/>
          </a:xfrm>
          <a:prstGeom prst="rect">
            <a:avLst/>
          </a:prstGeom>
        </p:spPr>
      </p:pic>
    </p:spTree>
    <p:extLst>
      <p:ext uri="{BB962C8B-B14F-4D97-AF65-F5344CB8AC3E}">
        <p14:creationId xmlns:p14="http://schemas.microsoft.com/office/powerpoint/2010/main" val="3093689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20BD8E-9C7E-4C2C-A650-FB6B218E7B24}"/>
              </a:ext>
            </a:extLst>
          </p:cNvPr>
          <p:cNvSpPr txBox="1"/>
          <p:nvPr/>
        </p:nvSpPr>
        <p:spPr>
          <a:xfrm>
            <a:off x="263017" y="230330"/>
            <a:ext cx="11394862" cy="523220"/>
          </a:xfrm>
          <a:prstGeom prst="rect">
            <a:avLst/>
          </a:prstGeom>
          <a:noFill/>
        </p:spPr>
        <p:txBody>
          <a:bodyPr wrap="square" rtlCol="0">
            <a:spAutoFit/>
          </a:bodyPr>
          <a:lstStyle/>
          <a:p>
            <a:r>
              <a:rPr lang="en-GB" sz="2800" b="1" u="sng" dirty="0">
                <a:latin typeface="Comic Sans MS" panose="030F0702030302020204" pitchFamily="66" charset="0"/>
              </a:rPr>
              <a:t>Activity 5- Handprint alien </a:t>
            </a:r>
          </a:p>
        </p:txBody>
      </p:sp>
      <p:sp>
        <p:nvSpPr>
          <p:cNvPr id="3" name="TextBox 2">
            <a:extLst>
              <a:ext uri="{FF2B5EF4-FFF2-40B4-BE49-F238E27FC236}">
                <a16:creationId xmlns:a16="http://schemas.microsoft.com/office/drawing/2014/main" id="{FA1F9BB6-9178-40B0-A53C-DAFF192A98A1}"/>
              </a:ext>
            </a:extLst>
          </p:cNvPr>
          <p:cNvSpPr txBox="1"/>
          <p:nvPr/>
        </p:nvSpPr>
        <p:spPr>
          <a:xfrm>
            <a:off x="9043256" y="388444"/>
            <a:ext cx="2799119" cy="2677656"/>
          </a:xfrm>
          <a:prstGeom prst="rect">
            <a:avLst/>
          </a:prstGeom>
          <a:noFill/>
        </p:spPr>
        <p:txBody>
          <a:bodyPr wrap="square" rtlCol="0">
            <a:spAutoFit/>
          </a:bodyPr>
          <a:lstStyle/>
          <a:p>
            <a:r>
              <a:rPr lang="en-GB" sz="2400" dirty="0">
                <a:latin typeface="Comic Sans MS" panose="030F0702030302020204" pitchFamily="66" charset="0"/>
              </a:rPr>
              <a:t>What you will </a:t>
            </a:r>
          </a:p>
          <a:p>
            <a:r>
              <a:rPr lang="en-GB" sz="2400" dirty="0">
                <a:latin typeface="Comic Sans MS" panose="030F0702030302020204" pitchFamily="66" charset="0"/>
              </a:rPr>
              <a:t>Need:</a:t>
            </a:r>
          </a:p>
          <a:p>
            <a:r>
              <a:rPr lang="en-GB" sz="2400" dirty="0">
                <a:latin typeface="Comic Sans MS" panose="030F0702030302020204" pitchFamily="66" charset="0"/>
              </a:rPr>
              <a:t>Paint</a:t>
            </a:r>
          </a:p>
          <a:p>
            <a:r>
              <a:rPr lang="en-GB" sz="2400" dirty="0">
                <a:latin typeface="Comic Sans MS" panose="030F0702030302020204" pitchFamily="66" charset="0"/>
              </a:rPr>
              <a:t>Scissors</a:t>
            </a:r>
          </a:p>
          <a:p>
            <a:r>
              <a:rPr lang="en-GB" sz="2400" dirty="0">
                <a:latin typeface="Comic Sans MS" panose="030F0702030302020204" pitchFamily="66" charset="0"/>
              </a:rPr>
              <a:t>Glue</a:t>
            </a:r>
          </a:p>
          <a:p>
            <a:r>
              <a:rPr lang="en-GB" sz="2400" dirty="0">
                <a:latin typeface="Comic Sans MS" panose="030F0702030302020204" pitchFamily="66" charset="0"/>
              </a:rPr>
              <a:t>Materials</a:t>
            </a:r>
          </a:p>
          <a:p>
            <a:endParaRPr lang="en-GB" sz="2400" dirty="0">
              <a:latin typeface="Comic Sans MS" panose="030F0702030302020204" pitchFamily="66" charset="0"/>
            </a:endParaRPr>
          </a:p>
        </p:txBody>
      </p:sp>
      <p:sp>
        <p:nvSpPr>
          <p:cNvPr id="5" name="TextBox 4">
            <a:extLst>
              <a:ext uri="{FF2B5EF4-FFF2-40B4-BE49-F238E27FC236}">
                <a16:creationId xmlns:a16="http://schemas.microsoft.com/office/drawing/2014/main" id="{5D5BF39E-FAEC-4BD0-837E-A38E67214AAA}"/>
              </a:ext>
            </a:extLst>
          </p:cNvPr>
          <p:cNvSpPr txBox="1"/>
          <p:nvPr/>
        </p:nvSpPr>
        <p:spPr>
          <a:xfrm>
            <a:off x="164404" y="893216"/>
            <a:ext cx="8495501" cy="1569660"/>
          </a:xfrm>
          <a:prstGeom prst="rect">
            <a:avLst/>
          </a:prstGeom>
          <a:noFill/>
        </p:spPr>
        <p:txBody>
          <a:bodyPr wrap="square" rtlCol="0">
            <a:spAutoFit/>
          </a:bodyPr>
          <a:lstStyle/>
          <a:p>
            <a:r>
              <a:rPr lang="en-GB" sz="2400" dirty="0">
                <a:latin typeface="Comic Sans MS" panose="030F0702030302020204" pitchFamily="66" charset="0"/>
              </a:rPr>
              <a:t>What the activity is:</a:t>
            </a:r>
          </a:p>
          <a:p>
            <a:r>
              <a:rPr lang="en-GB" sz="2400" dirty="0">
                <a:latin typeface="Comic Sans MS" panose="030F0702030302020204" pitchFamily="66" charset="0"/>
              </a:rPr>
              <a:t>Can you make an alien using your handprint? Start by choosing your colour and making the print. Then add features using materials of your choice.  </a:t>
            </a:r>
          </a:p>
        </p:txBody>
      </p:sp>
      <p:sp>
        <p:nvSpPr>
          <p:cNvPr id="6" name="Rectangle 5">
            <a:extLst>
              <a:ext uri="{FF2B5EF4-FFF2-40B4-BE49-F238E27FC236}">
                <a16:creationId xmlns:a16="http://schemas.microsoft.com/office/drawing/2014/main" id="{648D8324-AD1C-4DB5-9A07-733DAE92F23D}"/>
              </a:ext>
            </a:extLst>
          </p:cNvPr>
          <p:cNvSpPr/>
          <p:nvPr/>
        </p:nvSpPr>
        <p:spPr>
          <a:xfrm>
            <a:off x="263017" y="4220464"/>
            <a:ext cx="4542065" cy="1938992"/>
          </a:xfrm>
          <a:prstGeom prst="rect">
            <a:avLst/>
          </a:prstGeom>
        </p:spPr>
        <p:txBody>
          <a:bodyPr wrap="square">
            <a:spAutoFit/>
          </a:bodyPr>
          <a:lstStyle/>
          <a:p>
            <a:r>
              <a:rPr lang="en-GB" sz="2400" dirty="0">
                <a:latin typeface="Comic Sans MS" panose="030F0702030302020204" pitchFamily="66" charset="0"/>
              </a:rPr>
              <a:t>Questions you can ask them:</a:t>
            </a:r>
          </a:p>
          <a:p>
            <a:r>
              <a:rPr lang="en-GB" sz="2400" dirty="0">
                <a:latin typeface="Comic Sans MS" panose="030F0702030302020204" pitchFamily="66" charset="0"/>
              </a:rPr>
              <a:t>What colour alien are you going to make?</a:t>
            </a:r>
          </a:p>
          <a:p>
            <a:r>
              <a:rPr lang="en-GB" sz="2400" dirty="0">
                <a:latin typeface="Comic Sans MS" panose="030F0702030302020204" pitchFamily="66" charset="0"/>
              </a:rPr>
              <a:t>What extra details can you add?</a:t>
            </a:r>
          </a:p>
        </p:txBody>
      </p:sp>
      <p:sp>
        <p:nvSpPr>
          <p:cNvPr id="4" name="Footer Placeholder 3">
            <a:extLst>
              <a:ext uri="{FF2B5EF4-FFF2-40B4-BE49-F238E27FC236}">
                <a16:creationId xmlns:a16="http://schemas.microsoft.com/office/drawing/2014/main" id="{35EAB0E5-4825-4AC3-BE4F-04F6A4D89F87}"/>
              </a:ext>
            </a:extLst>
          </p:cNvPr>
          <p:cNvSpPr>
            <a:spLocks noGrp="1"/>
          </p:cNvSpPr>
          <p:nvPr>
            <p:ph type="ftr" sz="quarter" idx="11"/>
          </p:nvPr>
        </p:nvSpPr>
        <p:spPr>
          <a:xfrm>
            <a:off x="164404" y="6466684"/>
            <a:ext cx="7543800" cy="365125"/>
          </a:xfrm>
        </p:spPr>
        <p:txBody>
          <a:bodyPr/>
          <a:lstStyle/>
          <a:p>
            <a:r>
              <a:rPr lang="en-GB" sz="1800" dirty="0"/>
              <a:t>Don't forget to put photographs on tapestry. </a:t>
            </a:r>
            <a:endParaRPr lang="en-US" sz="1800" dirty="0"/>
          </a:p>
        </p:txBody>
      </p:sp>
      <p:pic>
        <p:nvPicPr>
          <p:cNvPr id="8" name="Picture 7" descr="A picture containing box&#10;&#10;Description automatically generated">
            <a:extLst>
              <a:ext uri="{FF2B5EF4-FFF2-40B4-BE49-F238E27FC236}">
                <a16:creationId xmlns:a16="http://schemas.microsoft.com/office/drawing/2014/main" id="{56F27E98-298D-4BFC-8157-72A458E81555}"/>
              </a:ext>
            </a:extLst>
          </p:cNvPr>
          <p:cNvPicPr>
            <a:picLocks noChangeAspect="1"/>
          </p:cNvPicPr>
          <p:nvPr/>
        </p:nvPicPr>
        <p:blipFill>
          <a:blip r:embed="rId2"/>
          <a:stretch>
            <a:fillRect/>
          </a:stretch>
        </p:blipFill>
        <p:spPr>
          <a:xfrm>
            <a:off x="6027089" y="4564392"/>
            <a:ext cx="2932520" cy="218696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0FE3B064-3BC5-4678-8379-3049F4D2D7B8}"/>
              </a:ext>
            </a:extLst>
          </p:cNvPr>
          <p:cNvPicPr>
            <a:picLocks noChangeAspect="1"/>
          </p:cNvPicPr>
          <p:nvPr/>
        </p:nvPicPr>
        <p:blipFill>
          <a:blip r:embed="rId3"/>
          <a:stretch>
            <a:fillRect/>
          </a:stretch>
        </p:blipFill>
        <p:spPr>
          <a:xfrm>
            <a:off x="9414383" y="4206549"/>
            <a:ext cx="2514600" cy="2514600"/>
          </a:xfrm>
          <a:prstGeom prst="rect">
            <a:avLst/>
          </a:prstGeom>
        </p:spPr>
      </p:pic>
      <p:pic>
        <p:nvPicPr>
          <p:cNvPr id="1026" name="Picture 2" descr="Image result for hand print alien">
            <a:extLst>
              <a:ext uri="{FF2B5EF4-FFF2-40B4-BE49-F238E27FC236}">
                <a16:creationId xmlns:a16="http://schemas.microsoft.com/office/drawing/2014/main" id="{920B75BC-3C5A-427C-86F0-C1769EA38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1003" y="2128232"/>
            <a:ext cx="1830578" cy="227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83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20BD8E-9C7E-4C2C-A650-FB6B218E7B24}"/>
              </a:ext>
            </a:extLst>
          </p:cNvPr>
          <p:cNvSpPr txBox="1"/>
          <p:nvPr/>
        </p:nvSpPr>
        <p:spPr>
          <a:xfrm>
            <a:off x="263017" y="230330"/>
            <a:ext cx="11394862" cy="523220"/>
          </a:xfrm>
          <a:prstGeom prst="rect">
            <a:avLst/>
          </a:prstGeom>
          <a:noFill/>
        </p:spPr>
        <p:txBody>
          <a:bodyPr wrap="square" rtlCol="0">
            <a:spAutoFit/>
          </a:bodyPr>
          <a:lstStyle/>
          <a:p>
            <a:r>
              <a:rPr lang="en-GB" sz="2800" b="1" u="sng" dirty="0">
                <a:latin typeface="Comic Sans MS" panose="030F0702030302020204" pitchFamily="66" charset="0"/>
              </a:rPr>
              <a:t>Activity 6- Lecky's friends and dress Lecky </a:t>
            </a:r>
          </a:p>
        </p:txBody>
      </p:sp>
      <p:sp>
        <p:nvSpPr>
          <p:cNvPr id="3" name="TextBox 2">
            <a:extLst>
              <a:ext uri="{FF2B5EF4-FFF2-40B4-BE49-F238E27FC236}">
                <a16:creationId xmlns:a16="http://schemas.microsoft.com/office/drawing/2014/main" id="{FA1F9BB6-9178-40B0-A53C-DAFF192A98A1}"/>
              </a:ext>
            </a:extLst>
          </p:cNvPr>
          <p:cNvSpPr txBox="1"/>
          <p:nvPr/>
        </p:nvSpPr>
        <p:spPr>
          <a:xfrm>
            <a:off x="9043256" y="388444"/>
            <a:ext cx="2799119" cy="1200329"/>
          </a:xfrm>
          <a:prstGeom prst="rect">
            <a:avLst/>
          </a:prstGeom>
          <a:noFill/>
        </p:spPr>
        <p:txBody>
          <a:bodyPr wrap="square" rtlCol="0">
            <a:spAutoFit/>
          </a:bodyPr>
          <a:lstStyle/>
          <a:p>
            <a:r>
              <a:rPr lang="en-GB" sz="2400" dirty="0">
                <a:latin typeface="Comic Sans MS" panose="030F0702030302020204" pitchFamily="66" charset="0"/>
              </a:rPr>
              <a:t>What you will </a:t>
            </a:r>
          </a:p>
          <a:p>
            <a:r>
              <a:rPr lang="en-GB" sz="2400" dirty="0">
                <a:latin typeface="Comic Sans MS" panose="030F0702030302020204" pitchFamily="66" charset="0"/>
              </a:rPr>
              <a:t>Need:</a:t>
            </a:r>
          </a:p>
          <a:p>
            <a:r>
              <a:rPr lang="en-GB" sz="2400" dirty="0">
                <a:latin typeface="Comic Sans MS" panose="030F0702030302020204" pitchFamily="66" charset="0"/>
              </a:rPr>
              <a:t>iPad or laptop </a:t>
            </a:r>
          </a:p>
        </p:txBody>
      </p:sp>
      <p:sp>
        <p:nvSpPr>
          <p:cNvPr id="5" name="TextBox 4">
            <a:extLst>
              <a:ext uri="{FF2B5EF4-FFF2-40B4-BE49-F238E27FC236}">
                <a16:creationId xmlns:a16="http://schemas.microsoft.com/office/drawing/2014/main" id="{5D5BF39E-FAEC-4BD0-837E-A38E67214AAA}"/>
              </a:ext>
            </a:extLst>
          </p:cNvPr>
          <p:cNvSpPr txBox="1"/>
          <p:nvPr/>
        </p:nvSpPr>
        <p:spPr>
          <a:xfrm>
            <a:off x="164404" y="893216"/>
            <a:ext cx="8495501" cy="1200329"/>
          </a:xfrm>
          <a:prstGeom prst="rect">
            <a:avLst/>
          </a:prstGeom>
          <a:noFill/>
        </p:spPr>
        <p:txBody>
          <a:bodyPr wrap="square" rtlCol="0">
            <a:spAutoFit/>
          </a:bodyPr>
          <a:lstStyle/>
          <a:p>
            <a:r>
              <a:rPr lang="en-GB" sz="2400" dirty="0">
                <a:latin typeface="Comic Sans MS" panose="030F0702030302020204" pitchFamily="66" charset="0"/>
              </a:rPr>
              <a:t>What the activity is:</a:t>
            </a:r>
          </a:p>
          <a:p>
            <a:r>
              <a:rPr lang="en-GB" sz="2400" dirty="0">
                <a:latin typeface="Comic Sans MS" panose="030F0702030302020204" pitchFamily="66" charset="0"/>
              </a:rPr>
              <a:t>Go to </a:t>
            </a:r>
            <a:r>
              <a:rPr lang="en-GB" sz="2400" dirty="0">
                <a:latin typeface="Comic Sans MS" panose="030F0702030302020204" pitchFamily="66" charset="0"/>
                <a:hlinkClick r:id="rId2"/>
              </a:rPr>
              <a:t>www.crickweb.co.uk</a:t>
            </a:r>
            <a:r>
              <a:rPr lang="en-GB" sz="2400" dirty="0">
                <a:latin typeface="Comic Sans MS" panose="030F0702030302020204" pitchFamily="66" charset="0"/>
              </a:rPr>
              <a:t> and have a go at playing some of the different interactive games with Lecky the alien. </a:t>
            </a:r>
          </a:p>
        </p:txBody>
      </p:sp>
      <p:sp>
        <p:nvSpPr>
          <p:cNvPr id="6" name="Rectangle 5">
            <a:extLst>
              <a:ext uri="{FF2B5EF4-FFF2-40B4-BE49-F238E27FC236}">
                <a16:creationId xmlns:a16="http://schemas.microsoft.com/office/drawing/2014/main" id="{648D8324-AD1C-4DB5-9A07-733DAE92F23D}"/>
              </a:ext>
            </a:extLst>
          </p:cNvPr>
          <p:cNvSpPr/>
          <p:nvPr/>
        </p:nvSpPr>
        <p:spPr>
          <a:xfrm>
            <a:off x="263017" y="4220464"/>
            <a:ext cx="4542065" cy="1938992"/>
          </a:xfrm>
          <a:prstGeom prst="rect">
            <a:avLst/>
          </a:prstGeom>
        </p:spPr>
        <p:txBody>
          <a:bodyPr wrap="square">
            <a:spAutoFit/>
          </a:bodyPr>
          <a:lstStyle/>
          <a:p>
            <a:r>
              <a:rPr lang="en-GB" sz="2400" dirty="0">
                <a:latin typeface="Comic Sans MS" panose="030F0702030302020204" pitchFamily="66" charset="0"/>
              </a:rPr>
              <a:t>Questions you can ask them:</a:t>
            </a:r>
          </a:p>
          <a:p>
            <a:r>
              <a:rPr lang="en-GB" sz="2400" dirty="0">
                <a:latin typeface="Comic Sans MS" panose="030F0702030302020204" pitchFamily="66" charset="0"/>
              </a:rPr>
              <a:t>What would Lecky need to wear if it cold?</a:t>
            </a:r>
          </a:p>
          <a:p>
            <a:r>
              <a:rPr lang="en-GB" sz="2400" dirty="0">
                <a:latin typeface="Comic Sans MS" panose="030F0702030302020204" pitchFamily="66" charset="0"/>
              </a:rPr>
              <a:t>What is your favourite colour t-shirt?</a:t>
            </a:r>
          </a:p>
        </p:txBody>
      </p:sp>
      <p:sp>
        <p:nvSpPr>
          <p:cNvPr id="4" name="Footer Placeholder 3">
            <a:extLst>
              <a:ext uri="{FF2B5EF4-FFF2-40B4-BE49-F238E27FC236}">
                <a16:creationId xmlns:a16="http://schemas.microsoft.com/office/drawing/2014/main" id="{35EAB0E5-4825-4AC3-BE4F-04F6A4D89F87}"/>
              </a:ext>
            </a:extLst>
          </p:cNvPr>
          <p:cNvSpPr>
            <a:spLocks noGrp="1"/>
          </p:cNvSpPr>
          <p:nvPr>
            <p:ph type="ftr" sz="quarter" idx="11"/>
          </p:nvPr>
        </p:nvSpPr>
        <p:spPr>
          <a:xfrm>
            <a:off x="164404" y="6466684"/>
            <a:ext cx="7543800" cy="365125"/>
          </a:xfrm>
        </p:spPr>
        <p:txBody>
          <a:bodyPr/>
          <a:lstStyle/>
          <a:p>
            <a:r>
              <a:rPr lang="en-GB" sz="1800" dirty="0"/>
              <a:t>Don't forget to put photographs on tapestry. </a:t>
            </a:r>
            <a:endParaRPr lang="en-US" sz="1800" dirty="0"/>
          </a:p>
        </p:txBody>
      </p:sp>
      <p:pic>
        <p:nvPicPr>
          <p:cNvPr id="7" name="Picture 6">
            <a:extLst>
              <a:ext uri="{FF2B5EF4-FFF2-40B4-BE49-F238E27FC236}">
                <a16:creationId xmlns:a16="http://schemas.microsoft.com/office/drawing/2014/main" id="{894E2A42-0ABB-43C3-974A-12807394A965}"/>
              </a:ext>
            </a:extLst>
          </p:cNvPr>
          <p:cNvPicPr>
            <a:picLocks noChangeAspect="1"/>
          </p:cNvPicPr>
          <p:nvPr/>
        </p:nvPicPr>
        <p:blipFill rotWithShape="1">
          <a:blip r:embed="rId3"/>
          <a:srcRect l="27481" t="57391" r="57932" b="24522"/>
          <a:stretch/>
        </p:blipFill>
        <p:spPr>
          <a:xfrm>
            <a:off x="8843227" y="3191015"/>
            <a:ext cx="3199176" cy="2520562"/>
          </a:xfrm>
          <a:prstGeom prst="rect">
            <a:avLst/>
          </a:prstGeom>
        </p:spPr>
      </p:pic>
      <p:pic>
        <p:nvPicPr>
          <p:cNvPr id="8" name="Picture 7">
            <a:extLst>
              <a:ext uri="{FF2B5EF4-FFF2-40B4-BE49-F238E27FC236}">
                <a16:creationId xmlns:a16="http://schemas.microsoft.com/office/drawing/2014/main" id="{94E6ADEB-E302-4D7C-90E0-9A28A192A587}"/>
              </a:ext>
            </a:extLst>
          </p:cNvPr>
          <p:cNvPicPr>
            <a:picLocks noChangeAspect="1"/>
          </p:cNvPicPr>
          <p:nvPr/>
        </p:nvPicPr>
        <p:blipFill rotWithShape="1">
          <a:blip r:embed="rId3"/>
          <a:srcRect l="27395" t="33488" r="58018" b="48425"/>
          <a:stretch/>
        </p:blipFill>
        <p:spPr>
          <a:xfrm>
            <a:off x="5527533" y="4220464"/>
            <a:ext cx="3199176" cy="2520562"/>
          </a:xfrm>
          <a:prstGeom prst="rect">
            <a:avLst/>
          </a:prstGeom>
        </p:spPr>
      </p:pic>
    </p:spTree>
    <p:extLst>
      <p:ext uri="{BB962C8B-B14F-4D97-AF65-F5344CB8AC3E}">
        <p14:creationId xmlns:p14="http://schemas.microsoft.com/office/powerpoint/2010/main" val="112834983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460</TotalTime>
  <Words>583</Words>
  <Application>Microsoft Office PowerPoint</Application>
  <PresentationFormat>Widescreen</PresentationFormat>
  <Paragraphs>79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Comic Sans MS</vt:lpstr>
      <vt:lpstr>Wingdings 3</vt:lpstr>
      <vt:lpstr>Slice</vt:lpstr>
      <vt:lpstr>5 days of fun challenges  For Reception and Pre-school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days of fun challenges</dc:title>
  <dc:creator>Lisa Harper</dc:creator>
  <cp:lastModifiedBy>Lisa Harper</cp:lastModifiedBy>
  <cp:revision>39</cp:revision>
  <dcterms:created xsi:type="dcterms:W3CDTF">2020-04-05T19:33:55Z</dcterms:created>
  <dcterms:modified xsi:type="dcterms:W3CDTF">2020-05-30T08:29:25Z</dcterms:modified>
</cp:coreProperties>
</file>