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73" r:id="rId4"/>
  </p:sldMasterIdLst>
  <p:notesMasterIdLst>
    <p:notesMasterId r:id="rId12"/>
  </p:notesMasterIdLst>
  <p:sldIdLst>
    <p:sldId id="257" r:id="rId5"/>
    <p:sldId id="261" r:id="rId6"/>
    <p:sldId id="265" r:id="rId7"/>
    <p:sldId id="266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19" autoAdjust="0"/>
  </p:normalViewPr>
  <p:slideViewPr>
    <p:cSldViewPr snapToGrid="0">
      <p:cViewPr>
        <p:scale>
          <a:sx n="80" d="100"/>
          <a:sy n="80" d="100"/>
        </p:scale>
        <p:origin x="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CE381-C920-4836-BF05-6454E27549A4}" type="datetimeFigureOut">
              <a:rPr lang="en-GB" smtClean="0"/>
              <a:t>19/06/2020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3B4B4-67EC-45AC-88E5-7F6CBDF9A8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40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1B74468-A9C0-476B-9FA0-4D234D270004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123D-2478-4AE5-9695-C776EB01374A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D776081-7248-4554-BA23-91B2FD3BEC14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940A-52BC-4D5C-B5ED-0E5B38E00FF5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75257-5FF0-4D02-B254-136E128DA617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9A8-9192-47F2-8DA4-C7BA8B18DC7F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1CF9-CE24-41DE-82C9-6D68E019550A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00C71E2-1F83-43DE-9BFE-9E2E4C9E7A5E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CBAD54E-1845-4A03-B104-B6F5E7F5E5CE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BBD41A-B092-4975-A532-38B65045B380}" type="datetime1">
              <a:rPr lang="en-US" smtClean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Don't forget to take photographs and put them on tapestry.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5 days of maths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Lisa Harper 22/6/20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4F81201-9828-4B39-8583-86D9C7B9DBD0}"/>
              </a:ext>
            </a:extLst>
          </p:cNvPr>
          <p:cNvSpPr/>
          <p:nvPr/>
        </p:nvSpPr>
        <p:spPr>
          <a:xfrm>
            <a:off x="1529897" y="659011"/>
            <a:ext cx="9132206" cy="3939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Things to remember when counting: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One to one correspondence is the key to children learning. This means that they know that 5 is 5 things and they securely count them using one number for each object.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Encourage your child to count everything and anything. 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FB5CB8-0736-4208-925F-ECB99526455B}"/>
              </a:ext>
            </a:extLst>
          </p:cNvPr>
          <p:cNvSpPr txBox="1"/>
          <p:nvPr/>
        </p:nvSpPr>
        <p:spPr>
          <a:xfrm>
            <a:off x="373322" y="386204"/>
            <a:ext cx="112683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Activity 1 – 10 Little squirrels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This weeks song is 10 little squirrels. Sung to the tune of 10 little monkeys.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10 little squirrels jumping on the bed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One fell off and bumped his head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Mummy called the doctor and the doctor said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No more squirrels jumping on the bed 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9 little squirrels jumping on the bed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One fell off and bumped his head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Mummy called the doctor and the doctor said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No more squirrels jumping on the bed  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F8490-FDCC-4187-B180-905804A9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799" y="6035040"/>
            <a:ext cx="7335795" cy="436756"/>
          </a:xfrm>
        </p:spPr>
        <p:txBody>
          <a:bodyPr/>
          <a:lstStyle/>
          <a:p>
            <a:r>
              <a:rPr lang="en-GB" sz="1800" dirty="0"/>
              <a:t>Don't forget to take photographs and put them on tapestry.</a:t>
            </a: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3C121-D522-4B37-81BC-533B32669D96}"/>
              </a:ext>
            </a:extLst>
          </p:cNvPr>
          <p:cNvSpPr txBox="1"/>
          <p:nvPr/>
        </p:nvSpPr>
        <p:spPr>
          <a:xfrm>
            <a:off x="5649695" y="1415333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466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80A5C8-9EA2-4EB0-A23A-F1725059CBC1}"/>
              </a:ext>
            </a:extLst>
          </p:cNvPr>
          <p:cNvSpPr txBox="1"/>
          <p:nvPr/>
        </p:nvSpPr>
        <p:spPr>
          <a:xfrm>
            <a:off x="373322" y="336326"/>
            <a:ext cx="11268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latin typeface="Comic Sans MS" panose="030F0702030302020204" pitchFamily="66" charset="0"/>
              </a:rPr>
              <a:t>Activity 2 – Shapes in the environment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Go out for a walk and see what shapes you can see. Can you take some pictures of them?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BC900-0D15-4D75-85C7-14C88D11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035040"/>
            <a:ext cx="7063946" cy="486634"/>
          </a:xfrm>
        </p:spPr>
        <p:txBody>
          <a:bodyPr/>
          <a:lstStyle/>
          <a:p>
            <a:r>
              <a:rPr lang="en-GB" sz="1800" dirty="0"/>
              <a:t>Don't forget to take photographs and put them on tapestry.</a:t>
            </a:r>
            <a:endParaRPr lang="en-US" sz="1800" dirty="0"/>
          </a:p>
        </p:txBody>
      </p:sp>
      <p:pic>
        <p:nvPicPr>
          <p:cNvPr id="6" name="Picture 5" descr="A picture containing photo, building, sitting, area&#10;&#10;Description automatically generated">
            <a:extLst>
              <a:ext uri="{FF2B5EF4-FFF2-40B4-BE49-F238E27FC236}">
                <a16:creationId xmlns:a16="http://schemas.microsoft.com/office/drawing/2014/main" id="{D01CBAAD-3FF3-4D64-BE58-504005342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683" y="2031806"/>
            <a:ext cx="4671640" cy="391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0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8D26A1-FC74-4479-BE37-11DFCE087269}"/>
              </a:ext>
            </a:extLst>
          </p:cNvPr>
          <p:cNvSpPr txBox="1"/>
          <p:nvPr/>
        </p:nvSpPr>
        <p:spPr>
          <a:xfrm>
            <a:off x="373322" y="336326"/>
            <a:ext cx="112683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latin typeface="Comic Sans MS" panose="030F0702030302020204" pitchFamily="66" charset="0"/>
              </a:rPr>
              <a:t>Activity 3 – Number matching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Write numbers 0-5 or beyond. Can you find the right amount of objects to match the number? Can you count out the right amount of objects to match the number from a large group of objects (eg buttons)?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8800" dirty="0">
                <a:latin typeface="Comic Sans MS" panose="030F0702030302020204" pitchFamily="66" charset="0"/>
              </a:rPr>
              <a:t>          5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DAA11F-B4AB-4E1E-80C7-EA9DEF06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190163"/>
            <a:ext cx="7385222" cy="354787"/>
          </a:xfrm>
        </p:spPr>
        <p:txBody>
          <a:bodyPr/>
          <a:lstStyle/>
          <a:p>
            <a:r>
              <a:rPr lang="en-GB" sz="1800" dirty="0"/>
              <a:t>Don't forget to take photographs and put them on tapestry.</a:t>
            </a:r>
            <a:endParaRPr lang="en-US" sz="1800" dirty="0"/>
          </a:p>
        </p:txBody>
      </p:sp>
      <p:pic>
        <p:nvPicPr>
          <p:cNvPr id="1026" name="Picture 2" descr="Image result for buttons">
            <a:extLst>
              <a:ext uri="{FF2B5EF4-FFF2-40B4-BE49-F238E27FC236}">
                <a16:creationId xmlns:a16="http://schemas.microsoft.com/office/drawing/2014/main" id="{C8BC4D97-2FC9-42AD-B661-8A5724A30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569" y="2525658"/>
            <a:ext cx="3918502" cy="293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20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8D26A1-FC74-4479-BE37-11DFCE087269}"/>
              </a:ext>
            </a:extLst>
          </p:cNvPr>
          <p:cNvSpPr txBox="1"/>
          <p:nvPr/>
        </p:nvSpPr>
        <p:spPr>
          <a:xfrm>
            <a:off x="373322" y="336326"/>
            <a:ext cx="112683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latin typeface="Comic Sans MS" panose="030F0702030302020204" pitchFamily="66" charset="0"/>
              </a:rPr>
              <a:t>Activity 4 – Block towers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Can you make different size towers with blocks. Can you talk about which one is the shortest and which one is the tallest? How many blocks do they have?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DAA11F-B4AB-4E1E-80C7-EA9DEF06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035040"/>
            <a:ext cx="7385222" cy="354787"/>
          </a:xfrm>
        </p:spPr>
        <p:txBody>
          <a:bodyPr/>
          <a:lstStyle/>
          <a:p>
            <a:r>
              <a:rPr lang="en-GB" sz="1800" dirty="0"/>
              <a:t>Don't forget to take photographs and put them on tapestry.</a:t>
            </a:r>
            <a:endParaRPr lang="en-US" sz="1800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B35929F-2516-4623-AFED-41F4F380A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503" y="1892409"/>
            <a:ext cx="2973955" cy="396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3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8D26A1-FC74-4479-BE37-11DFCE087269}"/>
              </a:ext>
            </a:extLst>
          </p:cNvPr>
          <p:cNvSpPr txBox="1"/>
          <p:nvPr/>
        </p:nvSpPr>
        <p:spPr>
          <a:xfrm>
            <a:off x="561101" y="468173"/>
            <a:ext cx="11268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latin typeface="Comic Sans MS" panose="030F0702030302020204" pitchFamily="66" charset="0"/>
              </a:rPr>
              <a:t>Activity 5 – Number search 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Can you find different numbers around your house? Can you have a go at writing those numbers?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DAA11F-B4AB-4E1E-80C7-EA9DEF06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035040"/>
            <a:ext cx="7385222" cy="354787"/>
          </a:xfrm>
        </p:spPr>
        <p:txBody>
          <a:bodyPr/>
          <a:lstStyle/>
          <a:p>
            <a:r>
              <a:rPr lang="en-GB" sz="1800" dirty="0"/>
              <a:t>Don't forget to take photographs and put them on tapestry.</a:t>
            </a:r>
            <a:endParaRPr lang="en-US" sz="1800" dirty="0"/>
          </a:p>
        </p:txBody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8FDE358-B952-4120-8C4C-B224B0C655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700"/>
          <a:stretch/>
        </p:blipFill>
        <p:spPr>
          <a:xfrm>
            <a:off x="3158552" y="2395537"/>
            <a:ext cx="4342386" cy="282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5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{713A81DC-713C-4751-9411-3B6225FB1CF2}tf78438558</Template>
  <TotalTime>0</TotalTime>
  <Words>329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Comic Sans MS</vt:lpstr>
      <vt:lpstr>Garamond</vt:lpstr>
      <vt:lpstr>SavonVTI</vt:lpstr>
      <vt:lpstr>5 days of maths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2020-03-22T19:45:58Z</dcterms:created>
  <dcterms:modified xsi:type="dcterms:W3CDTF">2020-06-19T22:11:29Z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