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4" r:id="rId3"/>
    <p:sldId id="271" r:id="rId4"/>
    <p:sldId id="272" r:id="rId5"/>
    <p:sldId id="273" r:id="rId6"/>
    <p:sldId id="267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winkl" panose="020B0604020202020204" charset="0"/>
      <p:regular r:id="rId14"/>
      <p:bold r:id="rId15"/>
    </p:embeddedFont>
    <p:embeddedFont>
      <p:font typeface="Twinkl SemiBold" charset="0"/>
      <p:bold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724" y="52"/>
      </p:cViewPr>
      <p:guideLst>
        <p:guide orient="horz" pos="2183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0FDDDE1-51DF-4AD7-9E54-B3E73D94909A}" type="datetimeFigureOut">
              <a:rPr lang="en-GB"/>
              <a:pPr>
                <a:defRPr/>
              </a:pPr>
              <a:t>26/06/2020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6EB21D-194C-43B8-9E51-C9A578313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0E7F23-297E-4715-BF71-BFD77E9BD3D4}" type="datetimeFigureOut">
              <a:rPr lang="en-GB"/>
              <a:pPr>
                <a:defRPr/>
              </a:pPr>
              <a:t>26/06/2020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E679783-3F01-4EB4-A11B-E6D2EB9E47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47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67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5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1654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74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%23Action\%23%23Working\Baking%20Track\The%20Minibeasts%20Came%20in%20Two%20By%20Two%20Song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755650" y="1128713"/>
            <a:ext cx="763270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/>
              <a:t>The minibeasts came in two by two, </a:t>
            </a:r>
          </a:p>
          <a:p>
            <a:pPr algn="ctr" eaLnBrk="1" hangingPunct="1"/>
            <a:r>
              <a:rPr lang="en-GB" altLang="en-US" sz="2000"/>
              <a:t>Errr, ahhh, errr, ahhh. </a:t>
            </a:r>
          </a:p>
          <a:p>
            <a:pPr algn="ctr" eaLnBrk="1" hangingPunct="1"/>
            <a:r>
              <a:rPr lang="en-GB" altLang="en-US" sz="2000"/>
              <a:t>The minibeasts came in two by two, </a:t>
            </a:r>
          </a:p>
          <a:p>
            <a:pPr algn="ctr" eaLnBrk="1" hangingPunct="1"/>
            <a:r>
              <a:rPr lang="en-GB" altLang="en-US" sz="2000"/>
              <a:t>Errr, ahhh, errr, ahhh. </a:t>
            </a:r>
          </a:p>
          <a:p>
            <a:pPr algn="ctr" eaLnBrk="1" hangingPunct="1"/>
            <a:r>
              <a:rPr lang="en-GB" altLang="en-US" sz="2000"/>
              <a:t>The minibeasts came in two by two, </a:t>
            </a:r>
          </a:p>
          <a:p>
            <a:pPr algn="ctr" eaLnBrk="1" hangingPunct="1"/>
            <a:r>
              <a:rPr lang="en-GB" altLang="en-US" sz="2000"/>
              <a:t>The slugs slithered and the beetle flew, </a:t>
            </a:r>
          </a:p>
          <a:p>
            <a:pPr algn="ctr" eaLnBrk="1" hangingPunct="1"/>
            <a:r>
              <a:rPr lang="en-GB" altLang="en-US" sz="2000"/>
              <a:t>And they all crawled under the leaves, for to get out of the rain. </a:t>
            </a: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3851275"/>
            <a:ext cx="108902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4149725"/>
            <a:ext cx="108902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4257675"/>
            <a:ext cx="11858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4557713"/>
            <a:ext cx="11858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he Minibeasts Came in Two By Two S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765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47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51275"/>
            <a:ext cx="78263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55650" y="1128713"/>
            <a:ext cx="763270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/>
              <a:t>The minibeasts came in three by three, </a:t>
            </a:r>
          </a:p>
          <a:p>
            <a:pPr algn="ctr" eaLnBrk="1" hangingPunct="1"/>
            <a:r>
              <a:rPr lang="en-GB" altLang="en-US" sz="2000"/>
              <a:t>Errr, ahhh, errr, ahhh. </a:t>
            </a:r>
          </a:p>
          <a:p>
            <a:pPr algn="ctr" eaLnBrk="1" hangingPunct="1"/>
            <a:r>
              <a:rPr lang="en-GB" altLang="en-US" sz="2000"/>
              <a:t>The minibeasts came in three by three, </a:t>
            </a:r>
          </a:p>
          <a:p>
            <a:pPr algn="ctr" eaLnBrk="1" hangingPunct="1"/>
            <a:r>
              <a:rPr lang="en-GB" altLang="en-US" sz="2000"/>
              <a:t>Errr, ahhh, errr, ahhh. </a:t>
            </a:r>
          </a:p>
          <a:p>
            <a:pPr algn="ctr" eaLnBrk="1" hangingPunct="1"/>
            <a:r>
              <a:rPr lang="en-GB" altLang="en-US" sz="2000"/>
              <a:t>The minibeasts came in three by three, </a:t>
            </a:r>
          </a:p>
          <a:p>
            <a:pPr algn="ctr" eaLnBrk="1" hangingPunct="1"/>
            <a:r>
              <a:rPr lang="en-GB" altLang="en-US" sz="2000"/>
              <a:t>A grasshopper, earwig and a flea, </a:t>
            </a:r>
          </a:p>
          <a:p>
            <a:pPr algn="ctr" eaLnBrk="1" hangingPunct="1"/>
            <a:r>
              <a:rPr lang="en-GB" altLang="en-US" sz="2000"/>
              <a:t>And they all crawled under the leaves, for to get out of the rain. 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3951288"/>
            <a:ext cx="145573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3833813"/>
            <a:ext cx="7842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132263"/>
            <a:ext cx="1230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4132263"/>
            <a:ext cx="145573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4238625"/>
            <a:ext cx="78263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441825"/>
            <a:ext cx="1230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4432300"/>
            <a:ext cx="14557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4578350"/>
            <a:ext cx="12303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327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3833813"/>
            <a:ext cx="1270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833813"/>
            <a:ext cx="1270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55650" y="1128713"/>
            <a:ext cx="763270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/>
              <a:t>The minibeasts came in four by four,</a:t>
            </a:r>
          </a:p>
          <a:p>
            <a:pPr algn="ctr" eaLnBrk="1" hangingPunct="1"/>
            <a:r>
              <a:rPr lang="en-GB" altLang="en-US" sz="2000"/>
              <a:t>Errr, ahhh, errr, ahhh.</a:t>
            </a:r>
          </a:p>
          <a:p>
            <a:pPr algn="ctr" eaLnBrk="1" hangingPunct="1"/>
            <a:r>
              <a:rPr lang="en-GB" altLang="en-US" sz="2000"/>
              <a:t>The minibeasts came in four by four,</a:t>
            </a:r>
          </a:p>
          <a:p>
            <a:pPr algn="ctr" eaLnBrk="1" hangingPunct="1"/>
            <a:r>
              <a:rPr lang="en-GB" altLang="en-US" sz="2000"/>
              <a:t>Errr, ahhh, errr, ahhh.</a:t>
            </a:r>
          </a:p>
          <a:p>
            <a:pPr algn="ctr" eaLnBrk="1" hangingPunct="1"/>
            <a:r>
              <a:rPr lang="en-GB" altLang="en-US" sz="2000"/>
              <a:t>The minibeasts came in four by four,</a:t>
            </a:r>
          </a:p>
          <a:p>
            <a:pPr algn="ctr" eaLnBrk="1" hangingPunct="1"/>
            <a:r>
              <a:rPr lang="en-GB" altLang="en-US" sz="2000"/>
              <a:t>A moth in the air and a roach on the floor,</a:t>
            </a:r>
          </a:p>
          <a:p>
            <a:pPr algn="ctr" eaLnBrk="1" hangingPunct="1"/>
            <a:r>
              <a:rPr lang="en-GB" altLang="en-US" sz="2000"/>
              <a:t>And they all crawled under the leaves, for to get out of the rain.</a:t>
            </a:r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3833813"/>
            <a:ext cx="1270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4994275"/>
            <a:ext cx="105251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833813"/>
            <a:ext cx="1270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046663"/>
            <a:ext cx="105251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4994275"/>
            <a:ext cx="105251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4994275"/>
            <a:ext cx="10509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4709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755650" y="1128713"/>
            <a:ext cx="763270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/>
              <a:t>The minibeasts came in five by five,</a:t>
            </a:r>
          </a:p>
          <a:p>
            <a:pPr algn="ctr" eaLnBrk="1" hangingPunct="1"/>
            <a:r>
              <a:rPr lang="en-GB" altLang="en-US" sz="2000"/>
              <a:t>Errr, ahhh, errr, ahhh.</a:t>
            </a:r>
          </a:p>
          <a:p>
            <a:pPr algn="ctr" eaLnBrk="1" hangingPunct="1"/>
            <a:r>
              <a:rPr lang="en-GB" altLang="en-US" sz="2000"/>
              <a:t>The minibeasts came in five by five,</a:t>
            </a:r>
          </a:p>
          <a:p>
            <a:pPr algn="ctr" eaLnBrk="1" hangingPunct="1"/>
            <a:r>
              <a:rPr lang="en-GB" altLang="en-US" sz="2000"/>
              <a:t>Errr, ahhh, errr, ahhh.</a:t>
            </a:r>
          </a:p>
          <a:p>
            <a:pPr algn="ctr" eaLnBrk="1" hangingPunct="1"/>
            <a:r>
              <a:rPr lang="en-GB" altLang="en-US" sz="2000"/>
              <a:t>The minibeasts came in five by five,</a:t>
            </a:r>
          </a:p>
          <a:p>
            <a:pPr algn="ctr" eaLnBrk="1" hangingPunct="1"/>
            <a:r>
              <a:rPr lang="en-GB" altLang="en-US" sz="2000"/>
              <a:t>An ant from the hill and a bee from the hive,</a:t>
            </a:r>
          </a:p>
          <a:p>
            <a:pPr algn="ctr" eaLnBrk="1" hangingPunct="1"/>
            <a:r>
              <a:rPr lang="en-GB" altLang="en-US" sz="2000"/>
              <a:t>And they all crawled under the leaves, for to get out of the rain.</a:t>
            </a: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684588"/>
            <a:ext cx="16764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5057775"/>
            <a:ext cx="1231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5057775"/>
            <a:ext cx="12334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3684588"/>
            <a:ext cx="16764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3621088"/>
            <a:ext cx="16779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3621088"/>
            <a:ext cx="16779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3621088"/>
            <a:ext cx="16779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5057775"/>
            <a:ext cx="1231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5057775"/>
            <a:ext cx="1231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5057775"/>
            <a:ext cx="12334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7287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53</TotalTime>
  <Words>264</Words>
  <Application>Microsoft Office PowerPoint</Application>
  <PresentationFormat>On-screen Show (4:3)</PresentationFormat>
  <Paragraphs>28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Twinkl SemiBold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Lisa Harper (Lanlivery Primary Academy)</cp:lastModifiedBy>
  <cp:revision>9</cp:revision>
  <dcterms:created xsi:type="dcterms:W3CDTF">2017-03-27T09:08:34Z</dcterms:created>
  <dcterms:modified xsi:type="dcterms:W3CDTF">2020-06-26T21:13:54Z</dcterms:modified>
</cp:coreProperties>
</file>